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37"/>
  </p:notesMasterIdLst>
  <p:handoutMasterIdLst>
    <p:handoutMasterId r:id="rId38"/>
  </p:handoutMasterIdLst>
  <p:sldIdLst>
    <p:sldId id="919" r:id="rId5"/>
    <p:sldId id="554" r:id="rId6"/>
    <p:sldId id="896" r:id="rId7"/>
    <p:sldId id="901" r:id="rId8"/>
    <p:sldId id="893" r:id="rId9"/>
    <p:sldId id="894" r:id="rId10"/>
    <p:sldId id="898" r:id="rId11"/>
    <p:sldId id="900" r:id="rId12"/>
    <p:sldId id="606" r:id="rId13"/>
    <p:sldId id="648" r:id="rId14"/>
    <p:sldId id="530" r:id="rId15"/>
    <p:sldId id="588" r:id="rId16"/>
    <p:sldId id="915" r:id="rId17"/>
    <p:sldId id="905" r:id="rId18"/>
    <p:sldId id="906" r:id="rId19"/>
    <p:sldId id="909" r:id="rId20"/>
    <p:sldId id="910" r:id="rId21"/>
    <p:sldId id="907" r:id="rId22"/>
    <p:sldId id="913" r:id="rId23"/>
    <p:sldId id="914" r:id="rId24"/>
    <p:sldId id="561" r:id="rId25"/>
    <p:sldId id="562" r:id="rId26"/>
    <p:sldId id="865" r:id="rId27"/>
    <p:sldId id="876" r:id="rId28"/>
    <p:sldId id="877" r:id="rId29"/>
    <p:sldId id="878" r:id="rId30"/>
    <p:sldId id="671" r:id="rId31"/>
    <p:sldId id="649" r:id="rId32"/>
    <p:sldId id="545" r:id="rId33"/>
    <p:sldId id="546" r:id="rId34"/>
    <p:sldId id="549" r:id="rId35"/>
    <p:sldId id="548" r:id="rId36"/>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表紙＆目次" id="{D55805D6-2406-6C49-B543-C6B83381F924}">
          <p14:sldIdLst>
            <p14:sldId id="919"/>
            <p14:sldId id="554"/>
          </p14:sldIdLst>
        </p14:section>
        <p14:section name="メディア概要" id="{D7023671-AE89-1D4F-BB06-4A8AB69EB321}">
          <p14:sldIdLst>
            <p14:sldId id="896"/>
            <p14:sldId id="901"/>
            <p14:sldId id="893"/>
            <p14:sldId id="894"/>
            <p14:sldId id="898"/>
            <p14:sldId id="900"/>
          </p14:sldIdLst>
        </p14:section>
        <p14:section name="スポンサードコンテンツ" id="{F2108335-CD3D-144D-81A3-B221C6044C7F}">
          <p14:sldIdLst>
            <p14:sldId id="606"/>
            <p14:sldId id="648"/>
            <p14:sldId id="530"/>
            <p14:sldId id="588"/>
            <p14:sldId id="915"/>
            <p14:sldId id="905"/>
            <p14:sldId id="906"/>
            <p14:sldId id="909"/>
            <p14:sldId id="910"/>
            <p14:sldId id="907"/>
            <p14:sldId id="913"/>
            <p14:sldId id="914"/>
            <p14:sldId id="561"/>
            <p14:sldId id="562"/>
            <p14:sldId id="865"/>
          </p14:sldIdLst>
        </p14:section>
        <p14:section name="バナー広告" id="{B4934E80-8086-0442-B997-C4922321C7FA}">
          <p14:sldIdLst>
            <p14:sldId id="876"/>
            <p14:sldId id="877"/>
            <p14:sldId id="878"/>
            <p14:sldId id="671"/>
          </p14:sldIdLst>
        </p14:section>
        <p14:section name="原稿規定" id="{9ACB77CA-6F3E-984B-BCF0-5F119C65DC32}">
          <p14:sldIdLst>
            <p14:sldId id="649"/>
            <p14:sldId id="545"/>
            <p14:sldId id="546"/>
            <p14:sldId id="549"/>
            <p14:sldId id="548"/>
          </p14:sldIdLst>
        </p14:section>
      </p14:sectionLst>
    </p:ext>
    <p:ext uri="{EFAFB233-063F-42B5-8137-9DF3F51BA10A}">
      <p15:sldGuideLst xmlns:p15="http://schemas.microsoft.com/office/powerpoint/2012/main">
        <p15:guide id="1" orient="horz" pos="2183" userDrawn="1">
          <p15:clr>
            <a:srgbClr val="A4A3A4"/>
          </p15:clr>
        </p15:guide>
        <p15:guide id="2" pos="2880">
          <p15:clr>
            <a:srgbClr val="A4A3A4"/>
          </p15:clr>
        </p15:guide>
        <p15:guide id="3" orient="horz" pos="391" userDrawn="1">
          <p15:clr>
            <a:srgbClr val="A4A3A4"/>
          </p15:clr>
        </p15:guide>
        <p15:guide id="4" orient="horz" pos="255" userDrawn="1">
          <p15:clr>
            <a:srgbClr val="A4A3A4"/>
          </p15:clr>
        </p15:guide>
        <p15:guide id="5" orient="horz" pos="3906" userDrawn="1">
          <p15:clr>
            <a:srgbClr val="A4A3A4"/>
          </p15:clr>
        </p15:guide>
        <p15:guide id="6" pos="226" userDrawn="1">
          <p15:clr>
            <a:srgbClr val="A4A3A4"/>
          </p15:clr>
        </p15:guide>
        <p15:guide id="7" pos="5488" userDrawn="1">
          <p15:clr>
            <a:srgbClr val="A4A3A4"/>
          </p15:clr>
        </p15:guide>
        <p15:guide id="8" orient="horz" pos="527" userDrawn="1">
          <p15:clr>
            <a:srgbClr val="A4A3A4"/>
          </p15:clr>
        </p15:guide>
        <p15:guide id="9" pos="363" userDrawn="1">
          <p15:clr>
            <a:srgbClr val="A4A3A4"/>
          </p15:clr>
        </p15:guide>
        <p15:guide id="10" pos="2948" userDrawn="1">
          <p15:clr>
            <a:srgbClr val="A4A3A4"/>
          </p15:clr>
        </p15:guide>
        <p15:guide id="11" orient="horz" pos="243">
          <p15:clr>
            <a:srgbClr val="A4A3A4"/>
          </p15:clr>
        </p15:guide>
        <p15:guide id="12" orient="horz" pos="3997" userDrawn="1">
          <p15:clr>
            <a:srgbClr val="A4A3A4"/>
          </p15:clr>
        </p15:guide>
        <p15:guide id="13" pos="2890">
          <p15:clr>
            <a:srgbClr val="A4A3A4"/>
          </p15:clr>
        </p15:guide>
      </p15:sldGuideLst>
    </p:ext>
    <p:ext uri="{2D200454-40CA-4A62-9FC3-DE9A4176ACB9}">
      <p15:notesGuideLst xmlns:p15="http://schemas.microsoft.com/office/powerpoint/2012/main">
        <p15:guide id="1" orient="horz" pos="3152" userDrawn="1">
          <p15:clr>
            <a:srgbClr val="A4A3A4"/>
          </p15:clr>
        </p15:guide>
        <p15:guide id="2" pos="2169" userDrawn="1">
          <p15:clr>
            <a:srgbClr val="A4A3A4"/>
          </p15:clr>
        </p15:guide>
        <p15:guide id="3" orient="horz" pos="3130" userDrawn="1">
          <p15:clr>
            <a:srgbClr val="A4A3A4"/>
          </p15:clr>
        </p15:guide>
        <p15:guide id="4" pos="2145"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akahiro_inomata" initials="t" lastIdx="4" clrIdx="0"/>
  <p:cmAuthor id="1" name="KITAMURA 北村 武 (JTBPublishing)" initials="K北武(" lastIdx="4" clrIdx="1">
    <p:extLst>
      <p:ext uri="{19B8F6BF-5375-455C-9EA6-DF929625EA0E}">
        <p15:presenceInfo xmlns:p15="http://schemas.microsoft.com/office/powerpoint/2012/main" userId="S::takeshi_kitamura@rurubu.ne.jp::3da8b655-1b37-483c-8cd9-880d58da0c79" providerId="AD"/>
      </p:ext>
    </p:extLst>
  </p:cmAuthor>
  <p:cmAuthor id="2" name="KIKUGAWA 菊川 愛理 (JTBPublishing)" initials="K菊愛(" lastIdx="1" clrIdx="2">
    <p:extLst>
      <p:ext uri="{19B8F6BF-5375-455C-9EA6-DF929625EA0E}">
        <p15:presenceInfo xmlns:p15="http://schemas.microsoft.com/office/powerpoint/2012/main" userId="S-1-5-21-688227289-9279781-2359011473-10481" providerId="AD"/>
      </p:ext>
    </p:extLst>
  </p:cmAuthor>
  <p:cmAuthor id="3" name="FUJITA 藤田 藍 (JTBPublishing)" initials="F藤藍(" lastIdx="9" clrIdx="3">
    <p:extLst>
      <p:ext uri="{19B8F6BF-5375-455C-9EA6-DF929625EA0E}">
        <p15:presenceInfo xmlns:p15="http://schemas.microsoft.com/office/powerpoint/2012/main" userId="S-1-5-21-688227289-9279781-2359011473-9824" providerId="AD"/>
      </p:ext>
    </p:extLst>
  </p:cmAuthor>
  <p:cmAuthor id="4" name="HIDAKA 日高 啓華 (JTBPublishing)" initials="H日啓(" lastIdx="4" clrIdx="4">
    <p:extLst>
      <p:ext uri="{19B8F6BF-5375-455C-9EA6-DF929625EA0E}">
        <p15:presenceInfo xmlns:p15="http://schemas.microsoft.com/office/powerpoint/2012/main" userId="S::haruka_hidaka@rurubu.ne.jp::915b8dc8-ac96-47a1-b5f5-70bbd4211c39" providerId="AD"/>
      </p:ext>
    </p:extLst>
  </p:cmAuthor>
  <p:cmAuthor id="5" name="NAKAYAMA 中山 里奈 (JTBPublishing)" initials="N中里(" lastIdx="1" clrIdx="5">
    <p:extLst>
      <p:ext uri="{19B8F6BF-5375-455C-9EA6-DF929625EA0E}">
        <p15:presenceInfo xmlns:p15="http://schemas.microsoft.com/office/powerpoint/2012/main" userId="S::rina_nakayama@rurubu.ne.jp::b6732a05-a394-4480-93c1-2be69b66bce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BC035"/>
    <a:srgbClr val="B0CD00"/>
    <a:srgbClr val="F7AA21"/>
    <a:srgbClr val="D9DF7C"/>
    <a:srgbClr val="5BC3FF"/>
    <a:srgbClr val="4DC037"/>
    <a:srgbClr val="D5DF59"/>
    <a:srgbClr val="EDAF15"/>
    <a:srgbClr val="B1CE14"/>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430BDC-CF8F-4124-B7E3-1B45285950EA}" v="22" dt="2021-09-10T10:13:01.744"/>
    <p1510:client id="{EB909AEE-5CA5-4E4D-9034-1B4803376E74}" v="8" dt="2021-09-09T03:04:58.496"/>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FD4443E-F989-4FC4-A0C8-D5A2AF1F390B}" styleName="濃色スタイル 1 - アクセント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ABFCF23-3B69-468F-B69F-88F6DE6A72F2}" styleName="中間スタイル 1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46F890A9-2807-4EBB-B81D-B2AA78EC7F39}" styleName="濃色スタイル 2 - アクセント 5/アクセント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74C1A8A3-306A-4EB7-A6B1-4F7E0EB9C5D6}" styleName="中間スタイル 3 - アクセント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E171933-4619-4E11-9A3F-F7608DF75F80}" styleName="中間スタイル 1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505E3EF-67EA-436B-97B2-0124C06EBD24}" styleName="中間スタイル 4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7853C-536D-4A76-A0AE-DD22124D55A5}" styleName="テーマ スタイル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C083E6E3-FA7D-4D7B-A595-EF9225AFEA82}" styleName="淡色スタイル 1 - アクセント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48" autoAdjust="0"/>
    <p:restoredTop sz="96096" autoAdjust="0"/>
  </p:normalViewPr>
  <p:slideViewPr>
    <p:cSldViewPr snapToGrid="0">
      <p:cViewPr varScale="1">
        <p:scale>
          <a:sx n="72" d="100"/>
          <a:sy n="72" d="100"/>
        </p:scale>
        <p:origin x="1242" y="54"/>
      </p:cViewPr>
      <p:guideLst>
        <p:guide orient="horz" pos="2183"/>
        <p:guide pos="2880"/>
        <p:guide orient="horz" pos="391"/>
        <p:guide orient="horz" pos="255"/>
        <p:guide orient="horz" pos="3906"/>
        <p:guide pos="226"/>
        <p:guide pos="5488"/>
        <p:guide orient="horz" pos="527"/>
        <p:guide pos="363"/>
        <p:guide pos="2948"/>
        <p:guide orient="horz" pos="243"/>
        <p:guide orient="horz" pos="3997"/>
        <p:guide pos="289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71" d="100"/>
          <a:sy n="71" d="100"/>
        </p:scale>
        <p:origin x="2148" y="72"/>
      </p:cViewPr>
      <p:guideLst>
        <p:guide orient="horz" pos="3152"/>
        <p:guide pos="2169"/>
        <p:guide orient="horz" pos="3130"/>
        <p:guide pos="214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KUGAWA 菊川 愛理 (JTBPublishing)" userId="S::airi_kikugawa@rurubu.ne.jp::d9a2f3bb-e550-47bf-a251-c2e7057a4428" providerId="AD" clId="Web-{54430BDC-CF8F-4124-B7E3-1B45285950EA}"/>
    <pc:docChg chg="modSld">
      <pc:chgData name="KIKUGAWA 菊川 愛理 (JTBPublishing)" userId="S::airi_kikugawa@rurubu.ne.jp::d9a2f3bb-e550-47bf-a251-c2e7057a4428" providerId="AD" clId="Web-{54430BDC-CF8F-4124-B7E3-1B45285950EA}" dt="2021-09-10T10:13:01.744" v="7"/>
      <pc:docMkLst>
        <pc:docMk/>
      </pc:docMkLst>
      <pc:sldChg chg="modSp">
        <pc:chgData name="KIKUGAWA 菊川 愛理 (JTBPublishing)" userId="S::airi_kikugawa@rurubu.ne.jp::d9a2f3bb-e550-47bf-a251-c2e7057a4428" providerId="AD" clId="Web-{54430BDC-CF8F-4124-B7E3-1B45285950EA}" dt="2021-09-10T10:13:01.744" v="7"/>
        <pc:sldMkLst>
          <pc:docMk/>
          <pc:sldMk cId="184978909" sldId="554"/>
        </pc:sldMkLst>
        <pc:graphicFrameChg chg="mod modGraphic">
          <ac:chgData name="KIKUGAWA 菊川 愛理 (JTBPublishing)" userId="S::airi_kikugawa@rurubu.ne.jp::d9a2f3bb-e550-47bf-a251-c2e7057a4428" providerId="AD" clId="Web-{54430BDC-CF8F-4124-B7E3-1B45285950EA}" dt="2021-09-10T10:13:01.744" v="7"/>
          <ac:graphicFrameMkLst>
            <pc:docMk/>
            <pc:sldMk cId="184978909" sldId="554"/>
            <ac:graphicFrameMk id="15" creationId="{00000000-0000-0000-0000-000000000000}"/>
          </ac:graphicFrameMkLst>
        </pc:graphicFrameChg>
      </pc:sldChg>
    </pc:docChg>
  </pc:docChgLst>
  <pc:docChgLst>
    <pc:chgData name="KIKUGAWA 菊川 愛理 (JTBPublishing)" userId="S::airi_kikugawa@rurubu.ne.jp::d9a2f3bb-e550-47bf-a251-c2e7057a4428" providerId="AD" clId="Web-{EB909AEE-5CA5-4E4D-9034-1B4803376E74}"/>
    <pc:docChg chg="modSld">
      <pc:chgData name="KIKUGAWA 菊川 愛理 (JTBPublishing)" userId="S::airi_kikugawa@rurubu.ne.jp::d9a2f3bb-e550-47bf-a251-c2e7057a4428" providerId="AD" clId="Web-{EB909AEE-5CA5-4E4D-9034-1B4803376E74}" dt="2021-09-09T03:04:58.496" v="7"/>
      <pc:docMkLst>
        <pc:docMk/>
      </pc:docMkLst>
      <pc:sldChg chg="modSp">
        <pc:chgData name="KIKUGAWA 菊川 愛理 (JTBPublishing)" userId="S::airi_kikugawa@rurubu.ne.jp::d9a2f3bb-e550-47bf-a251-c2e7057a4428" providerId="AD" clId="Web-{EB909AEE-5CA5-4E4D-9034-1B4803376E74}" dt="2021-09-09T03:04:58.496" v="7"/>
        <pc:sldMkLst>
          <pc:docMk/>
          <pc:sldMk cId="184978909" sldId="554"/>
        </pc:sldMkLst>
        <pc:graphicFrameChg chg="mod modGraphic">
          <ac:chgData name="KIKUGAWA 菊川 愛理 (JTBPublishing)" userId="S::airi_kikugawa@rurubu.ne.jp::d9a2f3bb-e550-47bf-a251-c2e7057a4428" providerId="AD" clId="Web-{EB909AEE-5CA5-4E4D-9034-1B4803376E74}" dt="2021-09-09T03:04:58.496" v="7"/>
          <ac:graphicFrameMkLst>
            <pc:docMk/>
            <pc:sldMk cId="184978909" sldId="554"/>
            <ac:graphicFrameMk id="17" creationId="{6C9D1ED0-EFBF-42EC-B23C-A855788708FE}"/>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1" i="0" u="none" strike="noStrike" kern="1200" spc="0" baseline="0">
                <a:solidFill>
                  <a:schemeClr val="accent3">
                    <a:lumMod val="25000"/>
                  </a:schemeClr>
                </a:solidFill>
                <a:latin typeface="+mn-ea"/>
                <a:ea typeface="+mn-ea"/>
                <a:cs typeface="+mn-cs"/>
              </a:defRPr>
            </a:pPr>
            <a:r>
              <a:rPr lang="ja-JP" b="1">
                <a:solidFill>
                  <a:schemeClr val="accent3">
                    <a:lumMod val="25000"/>
                  </a:schemeClr>
                </a:solidFill>
                <a:latin typeface="+mn-ea"/>
                <a:ea typeface="+mn-ea"/>
              </a:rPr>
              <a:t>年齢</a:t>
            </a:r>
          </a:p>
        </c:rich>
      </c:tx>
      <c:layout>
        <c:manualLayout>
          <c:xMode val="edge"/>
          <c:yMode val="edge"/>
          <c:x val="0.45951045950848385"/>
          <c:y val="0.47413315734433331"/>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accent3">
                  <a:lumMod val="25000"/>
                </a:schemeClr>
              </a:solidFill>
              <a:latin typeface="+mn-ea"/>
              <a:ea typeface="+mn-ea"/>
              <a:cs typeface="+mn-cs"/>
            </a:defRPr>
          </a:pPr>
          <a:endParaRPr lang="ja-JP"/>
        </a:p>
      </c:txPr>
    </c:title>
    <c:autoTitleDeleted val="0"/>
    <c:plotArea>
      <c:layout>
        <c:manualLayout>
          <c:layoutTarget val="inner"/>
          <c:xMode val="edge"/>
          <c:yMode val="edge"/>
          <c:x val="0.30331842928951314"/>
          <c:y val="0.2211477666554211"/>
          <c:w val="0.50143781017310762"/>
          <c:h val="0.71357385577704446"/>
        </c:manualLayout>
      </c:layout>
      <c:doughnutChart>
        <c:varyColors val="1"/>
        <c:ser>
          <c:idx val="0"/>
          <c:order val="0"/>
          <c:dPt>
            <c:idx val="0"/>
            <c:bubble3D val="0"/>
            <c:spPr>
              <a:solidFill>
                <a:srgbClr val="5BC3FF"/>
              </a:solidFill>
              <a:ln w="19050">
                <a:solidFill>
                  <a:schemeClr val="lt1"/>
                </a:solidFill>
              </a:ln>
              <a:effectLst/>
            </c:spPr>
            <c:extLst>
              <c:ext xmlns:c16="http://schemas.microsoft.com/office/drawing/2014/chart" uri="{C3380CC4-5D6E-409C-BE32-E72D297353CC}">
                <c16:uniqueId val="{00000001-461B-4B9B-A4C3-ADC3F2A38D48}"/>
              </c:ext>
            </c:extLst>
          </c:dPt>
          <c:dPt>
            <c:idx val="1"/>
            <c:bubble3D val="0"/>
            <c:spPr>
              <a:solidFill>
                <a:srgbClr val="F7AA21"/>
              </a:solidFill>
              <a:ln w="19050">
                <a:solidFill>
                  <a:schemeClr val="lt1"/>
                </a:solidFill>
              </a:ln>
              <a:effectLst/>
            </c:spPr>
            <c:extLst>
              <c:ext xmlns:c16="http://schemas.microsoft.com/office/drawing/2014/chart" uri="{C3380CC4-5D6E-409C-BE32-E72D297353CC}">
                <c16:uniqueId val="{00000003-461B-4B9B-A4C3-ADC3F2A38D48}"/>
              </c:ext>
            </c:extLst>
          </c:dPt>
          <c:dPt>
            <c:idx val="2"/>
            <c:bubble3D val="0"/>
            <c:spPr>
              <a:solidFill>
                <a:srgbClr val="4DC037"/>
              </a:solidFill>
              <a:ln w="19050">
                <a:solidFill>
                  <a:schemeClr val="lt1"/>
                </a:solidFill>
              </a:ln>
              <a:effectLst/>
            </c:spPr>
            <c:extLst>
              <c:ext xmlns:c16="http://schemas.microsoft.com/office/drawing/2014/chart" uri="{C3380CC4-5D6E-409C-BE32-E72D297353CC}">
                <c16:uniqueId val="{00000005-461B-4B9B-A4C3-ADC3F2A38D48}"/>
              </c:ext>
            </c:extLst>
          </c:dPt>
          <c:dPt>
            <c:idx val="3"/>
            <c:bubble3D val="0"/>
            <c:spPr>
              <a:solidFill>
                <a:srgbClr val="D9DF7C"/>
              </a:solidFill>
              <a:ln w="19050">
                <a:solidFill>
                  <a:schemeClr val="lt1"/>
                </a:solidFill>
              </a:ln>
              <a:effectLst/>
            </c:spPr>
            <c:extLst>
              <c:ext xmlns:c16="http://schemas.microsoft.com/office/drawing/2014/chart" uri="{C3380CC4-5D6E-409C-BE32-E72D297353CC}">
                <c16:uniqueId val="{00000007-461B-4B9B-A4C3-ADC3F2A38D48}"/>
              </c:ext>
            </c:extLst>
          </c:dPt>
          <c:dPt>
            <c:idx val="4"/>
            <c:bubble3D val="0"/>
            <c:spPr>
              <a:solidFill>
                <a:srgbClr val="4BC035"/>
              </a:solidFill>
              <a:ln w="19050">
                <a:solidFill>
                  <a:schemeClr val="lt1"/>
                </a:solidFill>
              </a:ln>
              <a:effectLst/>
            </c:spPr>
            <c:extLst>
              <c:ext xmlns:c16="http://schemas.microsoft.com/office/drawing/2014/chart" uri="{C3380CC4-5D6E-409C-BE32-E72D297353CC}">
                <c16:uniqueId val="{00000009-461B-4B9B-A4C3-ADC3F2A38D48}"/>
              </c:ext>
            </c:extLst>
          </c:dPt>
          <c:dPt>
            <c:idx val="5"/>
            <c:bubble3D val="0"/>
            <c:spPr>
              <a:solidFill>
                <a:schemeClr val="accent2">
                  <a:tint val="50000"/>
                </a:schemeClr>
              </a:solidFill>
              <a:ln w="19050">
                <a:solidFill>
                  <a:schemeClr val="lt1"/>
                </a:solidFill>
              </a:ln>
              <a:effectLst/>
            </c:spPr>
            <c:extLst>
              <c:ext xmlns:c16="http://schemas.microsoft.com/office/drawing/2014/chart" uri="{C3380CC4-5D6E-409C-BE32-E72D297353CC}">
                <c16:uniqueId val="{0000000B-461B-4B9B-A4C3-ADC3F2A38D48}"/>
              </c:ext>
            </c:extLst>
          </c:dPt>
          <c:dLbls>
            <c:dLbl>
              <c:idx val="0"/>
              <c:layout>
                <c:manualLayout>
                  <c:x val="1.0518940315624108E-2"/>
                  <c:y val="-3.3547600546122672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accent3">
                            <a:lumMod val="25000"/>
                          </a:schemeClr>
                        </a:solidFill>
                        <a:latin typeface="+mn-ea"/>
                        <a:ea typeface="+mn-ea"/>
                        <a:cs typeface="+mn-cs"/>
                      </a:defRPr>
                    </a:pPr>
                    <a:r>
                      <a:rPr lang="en-US" altLang="ja-JP" b="0">
                        <a:solidFill>
                          <a:schemeClr val="accent3">
                            <a:lumMod val="25000"/>
                          </a:schemeClr>
                        </a:solidFill>
                        <a:latin typeface="+mn-ea"/>
                        <a:ea typeface="+mn-ea"/>
                      </a:rPr>
                      <a:t>18-24</a:t>
                    </a:r>
                    <a:r>
                      <a:rPr lang="ja-JP" altLang="en-US" b="0">
                        <a:solidFill>
                          <a:schemeClr val="accent3">
                            <a:lumMod val="25000"/>
                          </a:schemeClr>
                        </a:solidFill>
                        <a:latin typeface="+mn-ea"/>
                        <a:ea typeface="+mn-ea"/>
                      </a:rPr>
                      <a:t>歳</a:t>
                    </a:r>
                  </a:p>
                  <a:p>
                    <a:pPr>
                      <a:defRPr>
                        <a:solidFill>
                          <a:schemeClr val="accent3">
                            <a:lumMod val="25000"/>
                          </a:schemeClr>
                        </a:solidFill>
                        <a:latin typeface="+mn-ea"/>
                      </a:defRPr>
                    </a:pPr>
                    <a:fld id="{82B8182C-B9D1-4AD5-82E7-9588DAC324EC}" type="PERCENTAGE">
                      <a:rPr lang="en-US" altLang="ja-JP" b="0">
                        <a:solidFill>
                          <a:schemeClr val="accent3">
                            <a:lumMod val="25000"/>
                          </a:schemeClr>
                        </a:solidFill>
                        <a:latin typeface="+mn-ea"/>
                        <a:ea typeface="+mn-ea"/>
                      </a:rPr>
                      <a:pPr>
                        <a:defRPr>
                          <a:solidFill>
                            <a:schemeClr val="accent3">
                              <a:lumMod val="25000"/>
                            </a:schemeClr>
                          </a:solidFill>
                          <a:latin typeface="+mn-ea"/>
                        </a:defRPr>
                      </a:pPr>
                      <a:t>[パーセンテージ]</a:t>
                    </a:fld>
                    <a:endParaRPr lang="ja-JP" altLang="en-US"/>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accent3">
                          <a:lumMod val="25000"/>
                        </a:schemeClr>
                      </a:solidFill>
                      <a:latin typeface="+mn-ea"/>
                      <a:ea typeface="+mn-ea"/>
                      <a:cs typeface="+mn-cs"/>
                    </a:defRPr>
                  </a:pPr>
                  <a:endParaRPr lang="ja-JP"/>
                </a:p>
              </c:txPr>
              <c:showLegendKey val="0"/>
              <c:showVal val="0"/>
              <c:showCatName val="0"/>
              <c:showSerName val="0"/>
              <c:showPercent val="1"/>
              <c:showBubbleSize val="0"/>
              <c:extLst>
                <c:ext xmlns:c15="http://schemas.microsoft.com/office/drawing/2012/chart" uri="{CE6537A1-D6FC-4f65-9D91-7224C49458BB}">
                  <c15:layout>
                    <c:manualLayout>
                      <c:w val="0.22998966445874394"/>
                      <c:h val="0.50150510537553195"/>
                    </c:manualLayout>
                  </c15:layout>
                  <c15:dlblFieldTable/>
                  <c15:showDataLabelsRange val="0"/>
                </c:ext>
                <c:ext xmlns:c16="http://schemas.microsoft.com/office/drawing/2014/chart" uri="{C3380CC4-5D6E-409C-BE32-E72D297353CC}">
                  <c16:uniqueId val="{00000001-461B-4B9B-A4C3-ADC3F2A38D48}"/>
                </c:ext>
              </c:extLst>
            </c:dLbl>
            <c:dLbl>
              <c:idx val="1"/>
              <c:layout>
                <c:manualLayout>
                  <c:x val="-1.0676656921602488E-2"/>
                  <c:y val="5.0006626821014102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accent3">
                            <a:lumMod val="25000"/>
                          </a:schemeClr>
                        </a:solidFill>
                        <a:latin typeface="+mn-ea"/>
                        <a:ea typeface="+mn-ea"/>
                        <a:cs typeface="+mn-cs"/>
                      </a:defRPr>
                    </a:pPr>
                    <a:r>
                      <a:rPr lang="en-US" altLang="ja-JP" b="0">
                        <a:solidFill>
                          <a:schemeClr val="accent3">
                            <a:lumMod val="25000"/>
                          </a:schemeClr>
                        </a:solidFill>
                        <a:latin typeface="+mn-ea"/>
                        <a:ea typeface="+mn-ea"/>
                      </a:rPr>
                      <a:t>25-34</a:t>
                    </a:r>
                    <a:r>
                      <a:rPr lang="ja-JP" altLang="en-US" b="0">
                        <a:solidFill>
                          <a:schemeClr val="accent3">
                            <a:lumMod val="25000"/>
                          </a:schemeClr>
                        </a:solidFill>
                        <a:latin typeface="+mn-ea"/>
                        <a:ea typeface="+mn-ea"/>
                      </a:rPr>
                      <a:t>歳</a:t>
                    </a:r>
                  </a:p>
                  <a:p>
                    <a:pPr>
                      <a:defRPr>
                        <a:solidFill>
                          <a:schemeClr val="accent3">
                            <a:lumMod val="25000"/>
                          </a:schemeClr>
                        </a:solidFill>
                        <a:latin typeface="+mn-ea"/>
                      </a:defRPr>
                    </a:pPr>
                    <a:fld id="{7C3C76C0-EC0F-451F-838C-E4409885669E}" type="PERCENTAGE">
                      <a:rPr lang="en-US" altLang="ja-JP" b="0">
                        <a:solidFill>
                          <a:schemeClr val="accent3">
                            <a:lumMod val="25000"/>
                          </a:schemeClr>
                        </a:solidFill>
                        <a:latin typeface="+mn-ea"/>
                        <a:ea typeface="+mn-ea"/>
                      </a:rPr>
                      <a:pPr>
                        <a:defRPr>
                          <a:solidFill>
                            <a:schemeClr val="accent3">
                              <a:lumMod val="25000"/>
                            </a:schemeClr>
                          </a:solidFill>
                          <a:latin typeface="+mn-ea"/>
                        </a:defRPr>
                      </a:pPr>
                      <a:t>[パーセンテージ]</a:t>
                    </a:fld>
                    <a:endParaRPr lang="ja-JP" altLang="en-US"/>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accent3">
                          <a:lumMod val="25000"/>
                        </a:schemeClr>
                      </a:solidFill>
                      <a:latin typeface="+mn-ea"/>
                      <a:ea typeface="+mn-ea"/>
                      <a:cs typeface="+mn-cs"/>
                    </a:defRPr>
                  </a:pPr>
                  <a:endParaRPr lang="ja-JP"/>
                </a:p>
              </c:txPr>
              <c:showLegendKey val="0"/>
              <c:showVal val="0"/>
              <c:showCatName val="0"/>
              <c:showSerName val="0"/>
              <c:showPercent val="1"/>
              <c:showBubbleSize val="0"/>
              <c:extLst>
                <c:ext xmlns:c15="http://schemas.microsoft.com/office/drawing/2012/chart" uri="{CE6537A1-D6FC-4f65-9D91-7224C49458BB}">
                  <c15:layout>
                    <c:manualLayout>
                      <c:w val="0.25926107629894773"/>
                      <c:h val="0.4035098548998533"/>
                    </c:manualLayout>
                  </c15:layout>
                  <c15:dlblFieldTable/>
                  <c15:showDataLabelsRange val="0"/>
                </c:ext>
                <c:ext xmlns:c16="http://schemas.microsoft.com/office/drawing/2014/chart" uri="{C3380CC4-5D6E-409C-BE32-E72D297353CC}">
                  <c16:uniqueId val="{00000003-461B-4B9B-A4C3-ADC3F2A38D48}"/>
                </c:ext>
              </c:extLst>
            </c:dLbl>
            <c:dLbl>
              <c:idx val="2"/>
              <c:layout>
                <c:manualLayout>
                  <c:x val="-2.2992381201365911E-3"/>
                  <c:y val="-1.0355039180002409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accent3">
                            <a:lumMod val="25000"/>
                          </a:schemeClr>
                        </a:solidFill>
                        <a:latin typeface="+mn-ea"/>
                        <a:ea typeface="+mn-ea"/>
                        <a:cs typeface="+mn-cs"/>
                      </a:defRPr>
                    </a:pPr>
                    <a:r>
                      <a:rPr lang="en-US" altLang="ja-JP" b="0">
                        <a:solidFill>
                          <a:schemeClr val="accent3">
                            <a:lumMod val="25000"/>
                          </a:schemeClr>
                        </a:solidFill>
                        <a:latin typeface="+mn-ea"/>
                        <a:ea typeface="+mn-ea"/>
                      </a:rPr>
                      <a:t>35-44</a:t>
                    </a:r>
                    <a:r>
                      <a:rPr lang="ja-JP" altLang="en-US" b="0">
                        <a:solidFill>
                          <a:schemeClr val="accent3">
                            <a:lumMod val="25000"/>
                          </a:schemeClr>
                        </a:solidFill>
                        <a:latin typeface="+mn-ea"/>
                        <a:ea typeface="+mn-ea"/>
                      </a:rPr>
                      <a:t>歳</a:t>
                    </a:r>
                  </a:p>
                  <a:p>
                    <a:pPr>
                      <a:defRPr>
                        <a:solidFill>
                          <a:schemeClr val="accent3">
                            <a:lumMod val="25000"/>
                          </a:schemeClr>
                        </a:solidFill>
                        <a:latin typeface="+mn-ea"/>
                      </a:defRPr>
                    </a:pPr>
                    <a:fld id="{25CE745E-5F6D-4C50-BA7B-4D2A50053251}" type="PERCENTAGE">
                      <a:rPr lang="en-US" altLang="ja-JP" b="0">
                        <a:solidFill>
                          <a:schemeClr val="accent3">
                            <a:lumMod val="25000"/>
                          </a:schemeClr>
                        </a:solidFill>
                        <a:latin typeface="+mn-ea"/>
                        <a:ea typeface="+mn-ea"/>
                      </a:rPr>
                      <a:pPr>
                        <a:defRPr>
                          <a:solidFill>
                            <a:schemeClr val="accent3">
                              <a:lumMod val="25000"/>
                            </a:schemeClr>
                          </a:solidFill>
                          <a:latin typeface="+mn-ea"/>
                        </a:defRPr>
                      </a:pPr>
                      <a:t>[パーセンテージ]</a:t>
                    </a:fld>
                    <a:endParaRPr lang="ja-JP" altLang="en-US"/>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accent3">
                          <a:lumMod val="25000"/>
                        </a:schemeClr>
                      </a:solidFill>
                      <a:latin typeface="+mn-ea"/>
                      <a:ea typeface="+mn-ea"/>
                      <a:cs typeface="+mn-cs"/>
                    </a:defRPr>
                  </a:pPr>
                  <a:endParaRPr lang="ja-JP"/>
                </a:p>
              </c:txPr>
              <c:showLegendKey val="0"/>
              <c:showVal val="0"/>
              <c:showCatName val="0"/>
              <c:showSerName val="0"/>
              <c:showPercent val="1"/>
              <c:showBubbleSize val="0"/>
              <c:extLst>
                <c:ext xmlns:c15="http://schemas.microsoft.com/office/drawing/2012/chart" uri="{CE6537A1-D6FC-4f65-9D91-7224C49458BB}">
                  <c15:layout>
                    <c:manualLayout>
                      <c:w val="0.51852215259789547"/>
                      <c:h val="0.36205500442998445"/>
                    </c:manualLayout>
                  </c15:layout>
                  <c15:dlblFieldTable/>
                  <c15:showDataLabelsRange val="0"/>
                </c:ext>
                <c:ext xmlns:c16="http://schemas.microsoft.com/office/drawing/2014/chart" uri="{C3380CC4-5D6E-409C-BE32-E72D297353CC}">
                  <c16:uniqueId val="{00000005-461B-4B9B-A4C3-ADC3F2A38D48}"/>
                </c:ext>
              </c:extLst>
            </c:dLbl>
            <c:dLbl>
              <c:idx val="3"/>
              <c:layout>
                <c:manualLayout>
                  <c:x val="-6.5382423258029981E-2"/>
                  <c:y val="4.9840733279804789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accent3">
                            <a:lumMod val="25000"/>
                          </a:schemeClr>
                        </a:solidFill>
                        <a:latin typeface="+mn-ea"/>
                        <a:ea typeface="+mn-ea"/>
                        <a:cs typeface="+mn-cs"/>
                      </a:defRPr>
                    </a:pPr>
                    <a:r>
                      <a:rPr lang="en-US" altLang="ja-JP" b="0">
                        <a:solidFill>
                          <a:schemeClr val="accent3">
                            <a:lumMod val="25000"/>
                          </a:schemeClr>
                        </a:solidFill>
                        <a:latin typeface="+mn-ea"/>
                        <a:ea typeface="+mn-ea"/>
                      </a:rPr>
                      <a:t>45-54</a:t>
                    </a:r>
                    <a:r>
                      <a:rPr lang="ja-JP" altLang="en-US" b="0">
                        <a:solidFill>
                          <a:schemeClr val="accent3">
                            <a:lumMod val="25000"/>
                          </a:schemeClr>
                        </a:solidFill>
                        <a:latin typeface="+mn-ea"/>
                        <a:ea typeface="+mn-ea"/>
                      </a:rPr>
                      <a:t>歳</a:t>
                    </a:r>
                  </a:p>
                  <a:p>
                    <a:pPr>
                      <a:defRPr>
                        <a:solidFill>
                          <a:schemeClr val="accent3">
                            <a:lumMod val="25000"/>
                          </a:schemeClr>
                        </a:solidFill>
                        <a:latin typeface="+mn-ea"/>
                      </a:defRPr>
                    </a:pPr>
                    <a:fld id="{8A705CA3-A180-4EA0-848C-C1B240A05929}" type="PERCENTAGE">
                      <a:rPr lang="en-US" altLang="ja-JP" b="0">
                        <a:solidFill>
                          <a:schemeClr val="accent3">
                            <a:lumMod val="25000"/>
                          </a:schemeClr>
                        </a:solidFill>
                        <a:latin typeface="+mn-ea"/>
                        <a:ea typeface="+mn-ea"/>
                      </a:rPr>
                      <a:pPr>
                        <a:defRPr>
                          <a:solidFill>
                            <a:schemeClr val="accent3">
                              <a:lumMod val="25000"/>
                            </a:schemeClr>
                          </a:solidFill>
                          <a:latin typeface="+mn-ea"/>
                        </a:defRPr>
                      </a:pPr>
                      <a:t>[パーセンテージ]</a:t>
                    </a:fld>
                    <a:endParaRPr lang="ja-JP" altLang="en-US"/>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accent3">
                          <a:lumMod val="25000"/>
                        </a:schemeClr>
                      </a:solidFill>
                      <a:latin typeface="+mn-ea"/>
                      <a:ea typeface="+mn-ea"/>
                      <a:cs typeface="+mn-cs"/>
                    </a:defRPr>
                  </a:pPr>
                  <a:endParaRPr lang="ja-JP"/>
                </a:p>
              </c:txPr>
              <c:showLegendKey val="0"/>
              <c:showVal val="0"/>
              <c:showCatName val="0"/>
              <c:showSerName val="0"/>
              <c:showPercent val="1"/>
              <c:showBubbleSize val="0"/>
              <c:extLst>
                <c:ext xmlns:c15="http://schemas.microsoft.com/office/drawing/2012/chart" uri="{CE6537A1-D6FC-4f65-9D91-7224C49458BB}">
                  <c15:layout>
                    <c:manualLayout>
                      <c:w val="0.30944063945358269"/>
                      <c:h val="0.35163001641272928"/>
                    </c:manualLayout>
                  </c15:layout>
                  <c15:dlblFieldTable/>
                  <c15:showDataLabelsRange val="0"/>
                </c:ext>
                <c:ext xmlns:c16="http://schemas.microsoft.com/office/drawing/2014/chart" uri="{C3380CC4-5D6E-409C-BE32-E72D297353CC}">
                  <c16:uniqueId val="{00000007-461B-4B9B-A4C3-ADC3F2A38D48}"/>
                </c:ext>
              </c:extLst>
            </c:dLbl>
            <c:dLbl>
              <c:idx val="4"/>
              <c:layout>
                <c:manualLayout>
                  <c:x val="-0.10269935757647201"/>
                  <c:y val="-3.0997450262389068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accent3">
                            <a:lumMod val="25000"/>
                          </a:schemeClr>
                        </a:solidFill>
                        <a:latin typeface="+mn-ea"/>
                        <a:ea typeface="+mn-ea"/>
                        <a:cs typeface="+mn-cs"/>
                      </a:defRPr>
                    </a:pPr>
                    <a:r>
                      <a:rPr lang="en-US" altLang="ja-JP" b="0" dirty="0">
                        <a:solidFill>
                          <a:schemeClr val="accent3">
                            <a:lumMod val="25000"/>
                          </a:schemeClr>
                        </a:solidFill>
                        <a:latin typeface="+mn-ea"/>
                        <a:ea typeface="+mn-ea"/>
                      </a:rPr>
                      <a:t>55</a:t>
                    </a:r>
                    <a:r>
                      <a:rPr lang="ja-JP" altLang="en-US" b="0" dirty="0">
                        <a:solidFill>
                          <a:schemeClr val="accent3">
                            <a:lumMod val="25000"/>
                          </a:schemeClr>
                        </a:solidFill>
                        <a:latin typeface="+mn-ea"/>
                        <a:ea typeface="+mn-ea"/>
                      </a:rPr>
                      <a:t>歳以上</a:t>
                    </a:r>
                  </a:p>
                  <a:p>
                    <a:pPr>
                      <a:defRPr>
                        <a:solidFill>
                          <a:schemeClr val="accent3">
                            <a:lumMod val="25000"/>
                          </a:schemeClr>
                        </a:solidFill>
                        <a:latin typeface="+mn-ea"/>
                      </a:defRPr>
                    </a:pPr>
                    <a:fld id="{953797FD-75B8-4FBE-8408-A990D6C842C2}" type="PERCENTAGE">
                      <a:rPr lang="en-US" altLang="ja-JP" b="0">
                        <a:solidFill>
                          <a:schemeClr val="accent3">
                            <a:lumMod val="25000"/>
                          </a:schemeClr>
                        </a:solidFill>
                        <a:latin typeface="+mn-ea"/>
                        <a:ea typeface="+mn-ea"/>
                      </a:rPr>
                      <a:pPr>
                        <a:defRPr>
                          <a:solidFill>
                            <a:schemeClr val="accent3">
                              <a:lumMod val="25000"/>
                            </a:schemeClr>
                          </a:solidFill>
                          <a:latin typeface="+mn-ea"/>
                        </a:defRPr>
                      </a:pPr>
                      <a:t>[パーセンテージ]</a:t>
                    </a:fld>
                    <a:endParaRPr lang="ja-JP" altLang="en-US"/>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accent3">
                          <a:lumMod val="25000"/>
                        </a:schemeClr>
                      </a:solidFill>
                      <a:latin typeface="+mn-ea"/>
                      <a:ea typeface="+mn-ea"/>
                      <a:cs typeface="+mn-cs"/>
                    </a:defRPr>
                  </a:pPr>
                  <a:endParaRPr lang="ja-JP"/>
                </a:p>
              </c:txPr>
              <c:showLegendKey val="0"/>
              <c:showVal val="0"/>
              <c:showCatName val="0"/>
              <c:showSerName val="0"/>
              <c:showPercent val="1"/>
              <c:showBubbleSize val="0"/>
              <c:extLst>
                <c:ext xmlns:c15="http://schemas.microsoft.com/office/drawing/2012/chart" uri="{CE6537A1-D6FC-4f65-9D91-7224C49458BB}">
                  <c15:layout>
                    <c:manualLayout>
                      <c:w val="0.26344270656183394"/>
                      <c:h val="0.38621657540414528"/>
                    </c:manualLayout>
                  </c15:layout>
                  <c15:dlblFieldTable/>
                  <c15:showDataLabelsRange val="0"/>
                </c:ext>
                <c:ext xmlns:c16="http://schemas.microsoft.com/office/drawing/2014/chart" uri="{C3380CC4-5D6E-409C-BE32-E72D297353CC}">
                  <c16:uniqueId val="{00000009-461B-4B9B-A4C3-ADC3F2A38D48}"/>
                </c:ext>
              </c:extLst>
            </c:dLbl>
            <c:dLbl>
              <c:idx val="5"/>
              <c:layout>
                <c:manualLayout>
                  <c:x val="-3.4235575492206759E-2"/>
                  <c:y val="-6.3668892050205914E-2"/>
                </c:manualLayout>
              </c:layout>
              <c:tx>
                <c:rich>
                  <a:bodyPr/>
                  <a:lstStyle/>
                  <a:p>
                    <a:r>
                      <a:rPr lang="en-US" altLang="ja-JP"/>
                      <a:t>65</a:t>
                    </a:r>
                    <a:r>
                      <a:rPr lang="ja-JP" altLang="en-US"/>
                      <a:t>歳以上</a:t>
                    </a:r>
                  </a:p>
                  <a:p>
                    <a:fld id="{903693FB-4490-4430-B8CB-60BCD4874DAA}" type="PERCENTAGE">
                      <a:rPr lang="en-US" altLang="ja-JP" smtClean="0"/>
                      <a:pPr/>
                      <a:t>[パーセンテージ]</a:t>
                    </a:fld>
                    <a:endParaRPr lang="ja-JP" alt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461B-4B9B-A4C3-ADC3F2A38D4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3">
                        <a:lumMod val="25000"/>
                      </a:schemeClr>
                    </a:solidFill>
                    <a:latin typeface="+mn-ea"/>
                    <a:ea typeface="+mn-ea"/>
                    <a:cs typeface="+mn-cs"/>
                  </a:defRPr>
                </a:pPr>
                <a:endParaRPr lang="ja-JP"/>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年齢_データセット1!$B$11:$B$16</c:f>
              <c:strCache>
                <c:ptCount val="5"/>
                <c:pt idx="0">
                  <c:v>18-24</c:v>
                </c:pt>
                <c:pt idx="1">
                  <c:v>25-34</c:v>
                </c:pt>
                <c:pt idx="2">
                  <c:v>35-44</c:v>
                </c:pt>
                <c:pt idx="3">
                  <c:v>45-54</c:v>
                </c:pt>
                <c:pt idx="4">
                  <c:v>55-</c:v>
                </c:pt>
              </c:strCache>
            </c:strRef>
          </c:cat>
          <c:val>
            <c:numRef>
              <c:f>年齢_データセット1!$C$11:$C$16</c:f>
              <c:numCache>
                <c:formatCode>General</c:formatCode>
                <c:ptCount val="6"/>
                <c:pt idx="0">
                  <c:v>13613</c:v>
                </c:pt>
                <c:pt idx="1">
                  <c:v>50203</c:v>
                </c:pt>
                <c:pt idx="2">
                  <c:v>59581</c:v>
                </c:pt>
                <c:pt idx="3">
                  <c:v>25831</c:v>
                </c:pt>
                <c:pt idx="4">
                  <c:v>19799</c:v>
                </c:pt>
              </c:numCache>
            </c:numRef>
          </c:val>
          <c:extLst>
            <c:ext xmlns:c16="http://schemas.microsoft.com/office/drawing/2014/chart" uri="{C3380CC4-5D6E-409C-BE32-E72D297353CC}">
              <c16:uniqueId val="{0000000C-461B-4B9B-A4C3-ADC3F2A38D48}"/>
            </c:ext>
          </c:extLst>
        </c:ser>
        <c:dLbls>
          <c:showLegendKey val="0"/>
          <c:showVal val="0"/>
          <c:showCatName val="0"/>
          <c:showSerName val="0"/>
          <c:showPercent val="1"/>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1" i="0" u="none" strike="noStrike" kern="1200" spc="0" baseline="0">
                <a:solidFill>
                  <a:schemeClr val="accent3">
                    <a:lumMod val="25000"/>
                  </a:schemeClr>
                </a:solidFill>
                <a:latin typeface="+mn-lt"/>
                <a:ea typeface="+mn-ea"/>
                <a:cs typeface="+mn-cs"/>
              </a:defRPr>
            </a:pPr>
            <a:r>
              <a:rPr lang="ja-JP" b="1">
                <a:solidFill>
                  <a:schemeClr val="accent3">
                    <a:lumMod val="25000"/>
                  </a:schemeClr>
                </a:solidFill>
              </a:rPr>
              <a:t>デバイス</a:t>
            </a:r>
            <a:endParaRPr lang="en-US" b="1">
              <a:solidFill>
                <a:schemeClr val="accent3">
                  <a:lumMod val="25000"/>
                </a:schemeClr>
              </a:solidFill>
            </a:endParaRPr>
          </a:p>
        </c:rich>
      </c:tx>
      <c:layout>
        <c:manualLayout>
          <c:xMode val="edge"/>
          <c:yMode val="edge"/>
          <c:x val="0.33236856392955233"/>
          <c:y val="0.44578806249798097"/>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accent3">
                  <a:lumMod val="25000"/>
                </a:schemeClr>
              </a:solidFill>
              <a:latin typeface="+mn-lt"/>
              <a:ea typeface="+mn-ea"/>
              <a:cs typeface="+mn-cs"/>
            </a:defRPr>
          </a:pPr>
          <a:endParaRPr lang="ja-JP"/>
        </a:p>
      </c:txPr>
    </c:title>
    <c:autoTitleDeleted val="0"/>
    <c:plotArea>
      <c:layout>
        <c:manualLayout>
          <c:layoutTarget val="inner"/>
          <c:xMode val="edge"/>
          <c:yMode val="edge"/>
          <c:x val="0.23551611957285454"/>
          <c:y val="0.11042404729344117"/>
          <c:w val="0.56057852143482056"/>
          <c:h val="0.90649434432471243"/>
        </c:manualLayout>
      </c:layout>
      <c:doughnutChart>
        <c:varyColors val="1"/>
        <c:ser>
          <c:idx val="0"/>
          <c:order val="0"/>
          <c:spPr>
            <a:ln>
              <a:solidFill>
                <a:schemeClr val="bg1"/>
              </a:solidFill>
            </a:ln>
          </c:spPr>
          <c:dPt>
            <c:idx val="0"/>
            <c:bubble3D val="0"/>
            <c:spPr>
              <a:solidFill>
                <a:srgbClr val="F7AA21"/>
              </a:solidFill>
              <a:ln w="19050">
                <a:solidFill>
                  <a:schemeClr val="bg1"/>
                </a:solidFill>
              </a:ln>
              <a:effectLst/>
            </c:spPr>
            <c:extLst>
              <c:ext xmlns:c16="http://schemas.microsoft.com/office/drawing/2014/chart" uri="{C3380CC4-5D6E-409C-BE32-E72D297353CC}">
                <c16:uniqueId val="{00000001-FAC4-4E92-BF11-2D5374728A30}"/>
              </c:ext>
            </c:extLst>
          </c:dPt>
          <c:dPt>
            <c:idx val="1"/>
            <c:bubble3D val="0"/>
            <c:spPr>
              <a:solidFill>
                <a:srgbClr val="D9DF7C"/>
              </a:solidFill>
              <a:ln w="19050">
                <a:solidFill>
                  <a:schemeClr val="bg1"/>
                </a:solidFill>
              </a:ln>
              <a:effectLst/>
            </c:spPr>
            <c:extLst>
              <c:ext xmlns:c16="http://schemas.microsoft.com/office/drawing/2014/chart" uri="{C3380CC4-5D6E-409C-BE32-E72D297353CC}">
                <c16:uniqueId val="{00000003-FAC4-4E92-BF11-2D5374728A30}"/>
              </c:ext>
            </c:extLst>
          </c:dPt>
          <c:dPt>
            <c:idx val="2"/>
            <c:bubble3D val="0"/>
            <c:spPr>
              <a:solidFill>
                <a:srgbClr val="4DC037"/>
              </a:solidFill>
              <a:ln w="19050">
                <a:solidFill>
                  <a:schemeClr val="bg1"/>
                </a:solidFill>
              </a:ln>
              <a:effectLst/>
            </c:spPr>
            <c:extLst>
              <c:ext xmlns:c16="http://schemas.microsoft.com/office/drawing/2014/chart" uri="{C3380CC4-5D6E-409C-BE32-E72D297353CC}">
                <c16:uniqueId val="{00000005-FAC4-4E92-BF11-2D5374728A30}"/>
              </c:ext>
            </c:extLst>
          </c:dPt>
          <c:dLbls>
            <c:dLbl>
              <c:idx val="0"/>
              <c:layout>
                <c:manualLayout>
                  <c:x val="0.17975559336403174"/>
                  <c:y val="3.3346851348882357E-2"/>
                </c:manualLayout>
              </c:layout>
              <c:tx>
                <c:rich>
                  <a:bodyPr/>
                  <a:lstStyle/>
                  <a:p>
                    <a:r>
                      <a:rPr lang="ja-JP" altLang="en-US"/>
                      <a:t>スマホ</a:t>
                    </a:r>
                  </a:p>
                  <a:p>
                    <a:fld id="{2DA7091A-FB07-4B3A-BEC3-1513A377D3A1}" type="PERCENTAGE">
                      <a:rPr lang="en-US" altLang="ja-JP"/>
                      <a:pPr/>
                      <a:t>[パーセンテージ]</a:t>
                    </a:fld>
                    <a:endParaRPr lang="ja-JP" alt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AC4-4E92-BF11-2D5374728A30}"/>
                </c:ext>
              </c:extLst>
            </c:dLbl>
            <c:dLbl>
              <c:idx val="1"/>
              <c:layout>
                <c:manualLayout>
                  <c:x val="-0.12708571652546555"/>
                  <c:y val="2.4438652208212664E-2"/>
                </c:manualLayout>
              </c:layout>
              <c:tx>
                <c:rich>
                  <a:bodyPr rot="0" spcFirstLastPara="1" vertOverflow="ellipsis" vert="horz" wrap="square" lIns="38100" tIns="19050" rIns="38100" bIns="19050" anchor="ctr" anchorCtr="1">
                    <a:spAutoFit/>
                  </a:bodyPr>
                  <a:lstStyle/>
                  <a:p>
                    <a:pPr>
                      <a:lnSpc>
                        <a:spcPts val="1236"/>
                      </a:lnSpc>
                      <a:defRPr sz="1197" b="0" i="0" u="none" strike="noStrike" kern="1200" baseline="0">
                        <a:solidFill>
                          <a:schemeClr val="accent3">
                            <a:lumMod val="25000"/>
                          </a:schemeClr>
                        </a:solidFill>
                        <a:latin typeface="+mn-ea"/>
                        <a:ea typeface="+mn-ea"/>
                        <a:cs typeface="+mn-cs"/>
                      </a:defRPr>
                    </a:pPr>
                    <a:r>
                      <a:rPr lang="en-US" altLang="ja-JP" b="0"/>
                      <a:t>PC</a:t>
                    </a:r>
                  </a:p>
                  <a:p>
                    <a:pPr>
                      <a:lnSpc>
                        <a:spcPts val="1236"/>
                      </a:lnSpc>
                      <a:defRPr>
                        <a:solidFill>
                          <a:schemeClr val="accent3">
                            <a:lumMod val="25000"/>
                          </a:schemeClr>
                        </a:solidFill>
                        <a:latin typeface="+mn-ea"/>
                      </a:defRPr>
                    </a:pPr>
                    <a:fld id="{47ABB8E1-85C9-4976-A232-11B5D8DD9400}" type="PERCENTAGE">
                      <a:rPr lang="en-US" altLang="ja-JP" b="0" smtClean="0"/>
                      <a:pPr>
                        <a:lnSpc>
                          <a:spcPts val="1236"/>
                        </a:lnSpc>
                        <a:defRPr>
                          <a:solidFill>
                            <a:schemeClr val="accent3">
                              <a:lumMod val="25000"/>
                            </a:schemeClr>
                          </a:solidFill>
                          <a:latin typeface="+mn-ea"/>
                        </a:defRPr>
                      </a:pPr>
                      <a:t>[パーセンテージ]</a:t>
                    </a:fld>
                    <a:endParaRPr lang="ja-JP" altLang="en-US"/>
                  </a:p>
                </c:rich>
              </c:tx>
              <c:spPr>
                <a:noFill/>
                <a:ln>
                  <a:noFill/>
                </a:ln>
                <a:effectLst/>
              </c:spPr>
              <c:txPr>
                <a:bodyPr rot="0" spcFirstLastPara="1" vertOverflow="ellipsis" vert="horz" wrap="square" lIns="38100" tIns="19050" rIns="38100" bIns="19050" anchor="ctr" anchorCtr="1">
                  <a:spAutoFit/>
                </a:bodyPr>
                <a:lstStyle/>
                <a:p>
                  <a:pPr>
                    <a:lnSpc>
                      <a:spcPts val="1236"/>
                    </a:lnSpc>
                    <a:defRPr sz="1197" b="0" i="0" u="none" strike="noStrike" kern="1200" baseline="0">
                      <a:solidFill>
                        <a:schemeClr val="accent3">
                          <a:lumMod val="25000"/>
                        </a:schemeClr>
                      </a:solidFill>
                      <a:latin typeface="+mn-ea"/>
                      <a:ea typeface="+mn-ea"/>
                      <a:cs typeface="+mn-cs"/>
                    </a:defRPr>
                  </a:pPr>
                  <a:endParaRPr lang="ja-JP"/>
                </a:p>
              </c:txPr>
              <c:showLegendKey val="0"/>
              <c:showVal val="0"/>
              <c:showCatName val="0"/>
              <c:showSerName val="0"/>
              <c:showPercent val="1"/>
              <c:showBubbleSize val="0"/>
              <c:extLst>
                <c:ext xmlns:c15="http://schemas.microsoft.com/office/drawing/2012/chart" uri="{CE6537A1-D6FC-4f65-9D91-7224C49458BB}">
                  <c15:layout>
                    <c:manualLayout>
                      <c:w val="0.33579709429601717"/>
                      <c:h val="0.33976708626315055"/>
                    </c:manualLayout>
                  </c15:layout>
                  <c15:dlblFieldTable/>
                  <c15:showDataLabelsRange val="0"/>
                </c:ext>
                <c:ext xmlns:c16="http://schemas.microsoft.com/office/drawing/2014/chart" uri="{C3380CC4-5D6E-409C-BE32-E72D297353CC}">
                  <c16:uniqueId val="{00000003-FAC4-4E92-BF11-2D5374728A30}"/>
                </c:ext>
              </c:extLst>
            </c:dLbl>
            <c:dLbl>
              <c:idx val="2"/>
              <c:layout>
                <c:manualLayout>
                  <c:x val="0.27947403796461356"/>
                  <c:y val="4.2385824307028573E-3"/>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accent3">
                            <a:lumMod val="25000"/>
                          </a:schemeClr>
                        </a:solidFill>
                        <a:latin typeface="+mn-ea"/>
                        <a:ea typeface="+mn-ea"/>
                        <a:cs typeface="+mn-cs"/>
                      </a:defRPr>
                    </a:pPr>
                    <a:r>
                      <a:rPr lang="ja-JP" altLang="en-US"/>
                      <a:t>タブレット</a:t>
                    </a:r>
                  </a:p>
                  <a:p>
                    <a:pPr>
                      <a:defRPr>
                        <a:solidFill>
                          <a:schemeClr val="accent3">
                            <a:lumMod val="25000"/>
                          </a:schemeClr>
                        </a:solidFill>
                        <a:latin typeface="+mn-ea"/>
                      </a:defRPr>
                    </a:pPr>
                    <a:fld id="{462D0085-8414-48AF-925B-001B67E1B759}" type="PERCENTAGE">
                      <a:rPr lang="en-US" altLang="ja-JP"/>
                      <a:pPr>
                        <a:defRPr>
                          <a:solidFill>
                            <a:schemeClr val="accent3">
                              <a:lumMod val="25000"/>
                            </a:schemeClr>
                          </a:solidFill>
                          <a:latin typeface="+mn-ea"/>
                        </a:defRPr>
                      </a:pPr>
                      <a:t>[パーセンテージ]</a:t>
                    </a:fld>
                    <a:endParaRPr lang="ja-JP" altLang="en-US"/>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accent3">
                          <a:lumMod val="25000"/>
                        </a:schemeClr>
                      </a:solidFill>
                      <a:latin typeface="+mn-ea"/>
                      <a:ea typeface="+mn-ea"/>
                      <a:cs typeface="+mn-cs"/>
                    </a:defRPr>
                  </a:pPr>
                  <a:endParaRPr lang="ja-JP"/>
                </a:p>
              </c:txPr>
              <c:showLegendKey val="0"/>
              <c:showVal val="0"/>
              <c:showCatName val="0"/>
              <c:showSerName val="0"/>
              <c:showPercent val="1"/>
              <c:showBubbleSize val="0"/>
              <c:extLst>
                <c:ext xmlns:c15="http://schemas.microsoft.com/office/drawing/2012/chart" uri="{CE6537A1-D6FC-4f65-9D91-7224C49458BB}">
                  <c15:layout>
                    <c:manualLayout>
                      <c:w val="0.42362401502790148"/>
                      <c:h val="0.51249834172189934"/>
                    </c:manualLayout>
                  </c15:layout>
                  <c15:dlblFieldTable/>
                  <c15:showDataLabelsRange val="0"/>
                </c:ext>
                <c:ext xmlns:c16="http://schemas.microsoft.com/office/drawing/2014/chart" uri="{C3380CC4-5D6E-409C-BE32-E72D297353CC}">
                  <c16:uniqueId val="{00000005-FAC4-4E92-BF11-2D5374728A3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3">
                        <a:lumMod val="25000"/>
                      </a:schemeClr>
                    </a:solidFill>
                    <a:latin typeface="+mn-ea"/>
                    <a:ea typeface="+mn-ea"/>
                    <a:cs typeface="+mn-cs"/>
                  </a:defRPr>
                </a:pPr>
                <a:endParaRPr lang="ja-JP"/>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デバイス_データセット1!$A$2:$A$4</c:f>
              <c:strCache>
                <c:ptCount val="3"/>
                <c:pt idx="0">
                  <c:v>mobile</c:v>
                </c:pt>
                <c:pt idx="1">
                  <c:v>desktop</c:v>
                </c:pt>
                <c:pt idx="2">
                  <c:v>tablet</c:v>
                </c:pt>
              </c:strCache>
            </c:strRef>
          </c:cat>
          <c:val>
            <c:numRef>
              <c:f>デバイス_データセット1!$B$2:$B$4</c:f>
              <c:numCache>
                <c:formatCode>General</c:formatCode>
                <c:ptCount val="3"/>
                <c:pt idx="0">
                  <c:v>367448</c:v>
                </c:pt>
                <c:pt idx="1">
                  <c:v>91567</c:v>
                </c:pt>
                <c:pt idx="2">
                  <c:v>15393</c:v>
                </c:pt>
              </c:numCache>
            </c:numRef>
          </c:val>
          <c:extLst>
            <c:ext xmlns:c16="http://schemas.microsoft.com/office/drawing/2014/chart" uri="{C3380CC4-5D6E-409C-BE32-E72D297353CC}">
              <c16:uniqueId val="{00000006-FAC4-4E92-BF11-2D5374728A30}"/>
            </c:ext>
          </c:extLst>
        </c:ser>
        <c:dLbls>
          <c:showLegendKey val="0"/>
          <c:showVal val="0"/>
          <c:showCatName val="0"/>
          <c:showSerName val="0"/>
          <c:showPercent val="1"/>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1" i="0" u="none" strike="noStrike" kern="1200" spc="0" baseline="0">
                <a:solidFill>
                  <a:schemeClr val="accent3">
                    <a:lumMod val="25000"/>
                  </a:schemeClr>
                </a:solidFill>
                <a:latin typeface="+mn-lt"/>
                <a:ea typeface="+mn-ea"/>
                <a:cs typeface="+mn-cs"/>
              </a:defRPr>
            </a:pPr>
            <a:r>
              <a:rPr lang="ja-JP" b="1">
                <a:solidFill>
                  <a:schemeClr val="accent3">
                    <a:lumMod val="25000"/>
                  </a:schemeClr>
                </a:solidFill>
              </a:rPr>
              <a:t>性別</a:t>
            </a:r>
            <a:endParaRPr lang="en-US" b="1">
              <a:solidFill>
                <a:schemeClr val="accent3">
                  <a:lumMod val="25000"/>
                </a:schemeClr>
              </a:solidFill>
            </a:endParaRPr>
          </a:p>
          <a:p>
            <a:pPr>
              <a:defRPr b="1">
                <a:solidFill>
                  <a:schemeClr val="accent3">
                    <a:lumMod val="25000"/>
                  </a:schemeClr>
                </a:solidFill>
              </a:defRPr>
            </a:pPr>
            <a:endParaRPr lang="ja-JP" b="1">
              <a:solidFill>
                <a:schemeClr val="accent3">
                  <a:lumMod val="25000"/>
                </a:schemeClr>
              </a:solidFill>
            </a:endParaRPr>
          </a:p>
        </c:rich>
      </c:tx>
      <c:layout>
        <c:manualLayout>
          <c:xMode val="edge"/>
          <c:yMode val="edge"/>
          <c:x val="0.33478137999828422"/>
          <c:y val="0.31330846284543223"/>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accent3">
                  <a:lumMod val="25000"/>
                </a:schemeClr>
              </a:solidFill>
              <a:latin typeface="+mn-lt"/>
              <a:ea typeface="+mn-ea"/>
              <a:cs typeface="+mn-cs"/>
            </a:defRPr>
          </a:pPr>
          <a:endParaRPr lang="ja-JP"/>
        </a:p>
      </c:txPr>
    </c:title>
    <c:autoTitleDeleted val="0"/>
    <c:plotArea>
      <c:layout>
        <c:manualLayout>
          <c:layoutTarget val="inner"/>
          <c:xMode val="edge"/>
          <c:yMode val="edge"/>
          <c:x val="0.12128942972994826"/>
          <c:y val="2.3383316574815769E-2"/>
          <c:w val="0.63547322700649045"/>
          <c:h val="0.84289435695538062"/>
        </c:manualLayout>
      </c:layout>
      <c:doughnutChart>
        <c:varyColors val="1"/>
        <c:ser>
          <c:idx val="0"/>
          <c:order val="0"/>
          <c:dPt>
            <c:idx val="0"/>
            <c:bubble3D val="0"/>
            <c:spPr>
              <a:solidFill>
                <a:srgbClr val="F7AA21"/>
              </a:solidFill>
              <a:ln w="19050">
                <a:solidFill>
                  <a:schemeClr val="lt1"/>
                </a:solidFill>
              </a:ln>
              <a:effectLst/>
            </c:spPr>
            <c:extLst>
              <c:ext xmlns:c16="http://schemas.microsoft.com/office/drawing/2014/chart" uri="{C3380CC4-5D6E-409C-BE32-E72D297353CC}">
                <c16:uniqueId val="{00000001-FB3F-4DF8-AE2C-006F86BAA594}"/>
              </c:ext>
            </c:extLst>
          </c:dPt>
          <c:dPt>
            <c:idx val="1"/>
            <c:bubble3D val="0"/>
            <c:spPr>
              <a:solidFill>
                <a:srgbClr val="4BC035"/>
              </a:solidFill>
              <a:ln w="19050">
                <a:solidFill>
                  <a:schemeClr val="lt1"/>
                </a:solidFill>
              </a:ln>
              <a:effectLst/>
            </c:spPr>
            <c:extLst>
              <c:ext xmlns:c16="http://schemas.microsoft.com/office/drawing/2014/chart" uri="{C3380CC4-5D6E-409C-BE32-E72D297353CC}">
                <c16:uniqueId val="{00000003-FB3F-4DF8-AE2C-006F86BAA594}"/>
              </c:ext>
            </c:extLst>
          </c:dPt>
          <c:dLbls>
            <c:dLbl>
              <c:idx val="0"/>
              <c:layout>
                <c:manualLayout>
                  <c:x val="-7.3752183870871305E-2"/>
                  <c:y val="0.13545039725685681"/>
                </c:manualLayout>
              </c:layout>
              <c:tx>
                <c:rich>
                  <a:bodyPr/>
                  <a:lstStyle/>
                  <a:p>
                    <a:r>
                      <a:rPr lang="ja-JP" altLang="en-US"/>
                      <a:t>女性</a:t>
                    </a:r>
                  </a:p>
                  <a:p>
                    <a:fld id="{1CAF6C26-0F1E-468D-A836-63EA8ADA873B}" type="PERCENTAGE">
                      <a:rPr lang="en-US" altLang="ja-JP"/>
                      <a:pPr/>
                      <a:t>[パーセンテージ]</a:t>
                    </a:fld>
                    <a:endParaRPr lang="ja-JP" alt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B3F-4DF8-AE2C-006F86BAA594}"/>
                </c:ext>
              </c:extLst>
            </c:dLbl>
            <c:dLbl>
              <c:idx val="1"/>
              <c:layout>
                <c:manualLayout>
                  <c:x val="4.8222727802691982E-2"/>
                  <c:y val="0.24832597518870367"/>
                </c:manualLayout>
              </c:layout>
              <c:tx>
                <c:rich>
                  <a:bodyPr/>
                  <a:lstStyle/>
                  <a:p>
                    <a:r>
                      <a:rPr lang="ja-JP" altLang="en-US"/>
                      <a:t>男性</a:t>
                    </a:r>
                  </a:p>
                  <a:p>
                    <a:fld id="{91DCBD8B-DD39-4979-A962-725AC604CE3D}" type="PERCENTAGE">
                      <a:rPr lang="en-US" altLang="ja-JP"/>
                      <a:pPr/>
                      <a:t>[パーセンテージ]</a:t>
                    </a:fld>
                    <a:endParaRPr lang="ja-JP" alt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B3F-4DF8-AE2C-006F86BAA59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3">
                        <a:lumMod val="25000"/>
                      </a:schemeClr>
                    </a:solidFill>
                    <a:latin typeface="+mn-ea"/>
                    <a:ea typeface="+mn-ea"/>
                    <a:cs typeface="+mn-cs"/>
                  </a:defRPr>
                </a:pPr>
                <a:endParaRPr lang="ja-JP"/>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性別_データセット1!$A$2:$A$3</c:f>
              <c:strCache>
                <c:ptCount val="2"/>
                <c:pt idx="0">
                  <c:v>female</c:v>
                </c:pt>
                <c:pt idx="1">
                  <c:v>male</c:v>
                </c:pt>
              </c:strCache>
            </c:strRef>
          </c:cat>
          <c:val>
            <c:numRef>
              <c:f>性別_データセット1!$B$2:$B$3</c:f>
              <c:numCache>
                <c:formatCode>General</c:formatCode>
                <c:ptCount val="2"/>
                <c:pt idx="0">
                  <c:v>93359</c:v>
                </c:pt>
                <c:pt idx="1">
                  <c:v>78372</c:v>
                </c:pt>
              </c:numCache>
            </c:numRef>
          </c:val>
          <c:extLst>
            <c:ext xmlns:c16="http://schemas.microsoft.com/office/drawing/2014/chart" uri="{C3380CC4-5D6E-409C-BE32-E72D297353CC}">
              <c16:uniqueId val="{00000004-FB3F-4DF8-AE2C-006F86BAA594}"/>
            </c:ext>
          </c:extLst>
        </c:ser>
        <c:dLbls>
          <c:showLegendKey val="0"/>
          <c:showVal val="0"/>
          <c:showCatName val="0"/>
          <c:showSerName val="0"/>
          <c:showPercent val="1"/>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colors2.xml><?xml version="1.0" encoding="utf-8"?>
<cs:colorStyle xmlns:cs="http://schemas.microsoft.com/office/drawing/2012/chartStyle" xmlns:a="http://schemas.openxmlformats.org/drawingml/2006/main" meth="withinLinear" id="15">
  <a:schemeClr val="accent2"/>
</cs:colorStyle>
</file>

<file path=ppt/charts/colors3.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F361A72-5976-4FE0-BACA-86600E4673CF}"/>
              </a:ext>
            </a:extLst>
          </p:cNvPr>
          <p:cNvSpPr>
            <a:spLocks noGrp="1"/>
          </p:cNvSpPr>
          <p:nvPr>
            <p:ph type="hdr" sz="quarter"/>
          </p:nvPr>
        </p:nvSpPr>
        <p:spPr>
          <a:xfrm>
            <a:off x="2" y="4"/>
            <a:ext cx="2949786" cy="498693"/>
          </a:xfrm>
          <a:prstGeom prst="rect">
            <a:avLst/>
          </a:prstGeom>
        </p:spPr>
        <p:txBody>
          <a:bodyPr vert="horz" lIns="91499" tIns="45752" rIns="91499" bIns="45752" rtlCol="0"/>
          <a:lstStyle>
            <a:lvl1pPr algn="l">
              <a:defRPr sz="1200"/>
            </a:lvl1pPr>
          </a:lstStyle>
          <a:p>
            <a:endParaRPr kumimoji="1" lang="ja-JP" altLang="en-US" dirty="0"/>
          </a:p>
        </p:txBody>
      </p:sp>
      <p:sp>
        <p:nvSpPr>
          <p:cNvPr id="3" name="日付プレースホルダー 2">
            <a:extLst>
              <a:ext uri="{FF2B5EF4-FFF2-40B4-BE49-F238E27FC236}">
                <a16:creationId xmlns:a16="http://schemas.microsoft.com/office/drawing/2014/main" id="{C2B0E6B0-C955-4DE7-8581-CAA683EBD4D2}"/>
              </a:ext>
            </a:extLst>
          </p:cNvPr>
          <p:cNvSpPr>
            <a:spLocks noGrp="1"/>
          </p:cNvSpPr>
          <p:nvPr>
            <p:ph type="dt" sz="quarter" idx="1"/>
          </p:nvPr>
        </p:nvSpPr>
        <p:spPr>
          <a:xfrm>
            <a:off x="3855841" y="4"/>
            <a:ext cx="2949786" cy="498693"/>
          </a:xfrm>
          <a:prstGeom prst="rect">
            <a:avLst/>
          </a:prstGeom>
        </p:spPr>
        <p:txBody>
          <a:bodyPr vert="horz" lIns="91499" tIns="45752" rIns="91499" bIns="45752" rtlCol="0"/>
          <a:lstStyle>
            <a:lvl1pPr algn="r">
              <a:defRPr sz="1200"/>
            </a:lvl1pPr>
          </a:lstStyle>
          <a:p>
            <a:fld id="{DD222C80-13CE-4CAB-BB71-694C7D84F9F4}" type="datetimeFigureOut">
              <a:rPr kumimoji="1" lang="ja-JP" altLang="en-US" smtClean="0"/>
              <a:t>2021/9/15</a:t>
            </a:fld>
            <a:endParaRPr kumimoji="1" lang="ja-JP" altLang="en-US" dirty="0"/>
          </a:p>
        </p:txBody>
      </p:sp>
      <p:sp>
        <p:nvSpPr>
          <p:cNvPr id="4" name="フッター プレースホルダー 3">
            <a:extLst>
              <a:ext uri="{FF2B5EF4-FFF2-40B4-BE49-F238E27FC236}">
                <a16:creationId xmlns:a16="http://schemas.microsoft.com/office/drawing/2014/main" id="{2AF8D52C-C92F-40BF-AACD-3B3C8FD5E01E}"/>
              </a:ext>
            </a:extLst>
          </p:cNvPr>
          <p:cNvSpPr>
            <a:spLocks noGrp="1"/>
          </p:cNvSpPr>
          <p:nvPr>
            <p:ph type="ftr" sz="quarter" idx="2"/>
          </p:nvPr>
        </p:nvSpPr>
        <p:spPr>
          <a:xfrm>
            <a:off x="2" y="9440647"/>
            <a:ext cx="2949786" cy="498692"/>
          </a:xfrm>
          <a:prstGeom prst="rect">
            <a:avLst/>
          </a:prstGeom>
        </p:spPr>
        <p:txBody>
          <a:bodyPr vert="horz" lIns="91499" tIns="45752" rIns="91499" bIns="45752" rtlCol="0" anchor="b"/>
          <a:lstStyle>
            <a:lvl1pPr algn="l">
              <a:defRPr sz="1200"/>
            </a:lvl1pPr>
          </a:lstStyle>
          <a:p>
            <a:endParaRPr kumimoji="1" lang="ja-JP" altLang="en-US" dirty="0"/>
          </a:p>
        </p:txBody>
      </p:sp>
      <p:sp>
        <p:nvSpPr>
          <p:cNvPr id="5" name="スライド番号プレースホルダー 4">
            <a:extLst>
              <a:ext uri="{FF2B5EF4-FFF2-40B4-BE49-F238E27FC236}">
                <a16:creationId xmlns:a16="http://schemas.microsoft.com/office/drawing/2014/main" id="{2ACB86EB-EBBE-48D4-A60A-3B8C5B8FB56B}"/>
              </a:ext>
            </a:extLst>
          </p:cNvPr>
          <p:cNvSpPr>
            <a:spLocks noGrp="1"/>
          </p:cNvSpPr>
          <p:nvPr>
            <p:ph type="sldNum" sz="quarter" idx="3"/>
          </p:nvPr>
        </p:nvSpPr>
        <p:spPr>
          <a:xfrm>
            <a:off x="3855841" y="9440647"/>
            <a:ext cx="2949786" cy="498692"/>
          </a:xfrm>
          <a:prstGeom prst="rect">
            <a:avLst/>
          </a:prstGeom>
        </p:spPr>
        <p:txBody>
          <a:bodyPr vert="horz" lIns="91499" tIns="45752" rIns="91499" bIns="45752" rtlCol="0" anchor="b"/>
          <a:lstStyle>
            <a:lvl1pPr algn="r">
              <a:defRPr sz="1200"/>
            </a:lvl1pPr>
          </a:lstStyle>
          <a:p>
            <a:fld id="{E6C544D8-1D94-45E8-8B80-3BF4A8761CFA}" type="slidenum">
              <a:rPr kumimoji="1" lang="ja-JP" altLang="en-US" smtClean="0"/>
              <a:t>‹#›</a:t>
            </a:fld>
            <a:endParaRPr kumimoji="1" lang="ja-JP" altLang="en-US" dirty="0"/>
          </a:p>
        </p:txBody>
      </p:sp>
    </p:spTree>
    <p:extLst>
      <p:ext uri="{BB962C8B-B14F-4D97-AF65-F5344CB8AC3E}">
        <p14:creationId xmlns:p14="http://schemas.microsoft.com/office/powerpoint/2010/main" val="85804734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4"/>
            <a:ext cx="2949786" cy="498693"/>
          </a:xfrm>
          <a:prstGeom prst="rect">
            <a:avLst/>
          </a:prstGeom>
        </p:spPr>
        <p:txBody>
          <a:bodyPr vert="horz" lIns="91499" tIns="45752" rIns="91499" bIns="45752"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55841" y="4"/>
            <a:ext cx="2949786" cy="498693"/>
          </a:xfrm>
          <a:prstGeom prst="rect">
            <a:avLst/>
          </a:prstGeom>
        </p:spPr>
        <p:txBody>
          <a:bodyPr vert="horz" lIns="91499" tIns="45752" rIns="91499" bIns="45752" rtlCol="0"/>
          <a:lstStyle>
            <a:lvl1pPr algn="r">
              <a:defRPr sz="1200"/>
            </a:lvl1pPr>
          </a:lstStyle>
          <a:p>
            <a:fld id="{8B469F27-011E-4F8B-BB90-5F18214FC85F}" type="datetimeFigureOut">
              <a:rPr kumimoji="1" lang="ja-JP" altLang="en-US" smtClean="0"/>
              <a:t>2021/9/15</a:t>
            </a:fld>
            <a:endParaRPr kumimoji="1" lang="ja-JP" altLang="en-US" dirty="0"/>
          </a:p>
        </p:txBody>
      </p:sp>
      <p:sp>
        <p:nvSpPr>
          <p:cNvPr id="4" name="スライド イメージ プレースホルダー 3"/>
          <p:cNvSpPr>
            <a:spLocks noGrp="1" noRot="1" noChangeAspect="1"/>
          </p:cNvSpPr>
          <p:nvPr>
            <p:ph type="sldImg" idx="2"/>
          </p:nvPr>
        </p:nvSpPr>
        <p:spPr>
          <a:xfrm>
            <a:off x="1168400" y="1243013"/>
            <a:ext cx="4470400" cy="3352800"/>
          </a:xfrm>
          <a:prstGeom prst="rect">
            <a:avLst/>
          </a:prstGeom>
          <a:noFill/>
          <a:ln w="12700">
            <a:solidFill>
              <a:prstClr val="black"/>
            </a:solidFill>
          </a:ln>
        </p:spPr>
        <p:txBody>
          <a:bodyPr vert="horz" lIns="91499" tIns="45752" rIns="91499" bIns="45752" rtlCol="0" anchor="ctr"/>
          <a:lstStyle/>
          <a:p>
            <a:endParaRPr lang="ja-JP" altLang="en-US" dirty="0"/>
          </a:p>
        </p:txBody>
      </p:sp>
      <p:sp>
        <p:nvSpPr>
          <p:cNvPr id="5" name="ノート プレースホルダー 4"/>
          <p:cNvSpPr>
            <a:spLocks noGrp="1"/>
          </p:cNvSpPr>
          <p:nvPr>
            <p:ph type="body" sz="quarter" idx="3"/>
          </p:nvPr>
        </p:nvSpPr>
        <p:spPr>
          <a:xfrm>
            <a:off x="680722" y="4783314"/>
            <a:ext cx="5445760" cy="3913615"/>
          </a:xfrm>
          <a:prstGeom prst="rect">
            <a:avLst/>
          </a:prstGeom>
        </p:spPr>
        <p:txBody>
          <a:bodyPr vert="horz" lIns="91499" tIns="45752" rIns="91499" bIns="45752"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440647"/>
            <a:ext cx="2949786" cy="498692"/>
          </a:xfrm>
          <a:prstGeom prst="rect">
            <a:avLst/>
          </a:prstGeom>
        </p:spPr>
        <p:txBody>
          <a:bodyPr vert="horz" lIns="91499" tIns="45752" rIns="91499" bIns="45752"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55841" y="9440647"/>
            <a:ext cx="2949786" cy="498692"/>
          </a:xfrm>
          <a:prstGeom prst="rect">
            <a:avLst/>
          </a:prstGeom>
        </p:spPr>
        <p:txBody>
          <a:bodyPr vert="horz" lIns="91499" tIns="45752" rIns="91499" bIns="45752" rtlCol="0" anchor="b"/>
          <a:lstStyle>
            <a:lvl1pPr algn="r">
              <a:defRPr sz="1200"/>
            </a:lvl1pPr>
          </a:lstStyle>
          <a:p>
            <a:fld id="{8A4C941E-2853-41F6-B76C-DD5D8FD420F2}" type="slidenum">
              <a:rPr kumimoji="1" lang="ja-JP" altLang="en-US" smtClean="0"/>
              <a:t>‹#›</a:t>
            </a:fld>
            <a:endParaRPr kumimoji="1" lang="ja-JP" altLang="en-US" dirty="0"/>
          </a:p>
        </p:txBody>
      </p:sp>
    </p:spTree>
    <p:extLst>
      <p:ext uri="{BB962C8B-B14F-4D97-AF65-F5344CB8AC3E}">
        <p14:creationId xmlns:p14="http://schemas.microsoft.com/office/powerpoint/2010/main" val="236988701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027288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999561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366698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7468" y="2691554"/>
            <a:ext cx="5249265" cy="676763"/>
          </a:xfrm>
        </p:spPr>
        <p:txBody>
          <a:bodyPr anchor="b"/>
          <a:lstStyle>
            <a:lvl1pPr algn="l">
              <a:defRPr sz="2800"/>
            </a:lvl1pPr>
          </a:lstStyle>
          <a:p>
            <a:r>
              <a:rPr lang="ja-JP" altLang="en-US"/>
              <a:t>マスター タイトルの書式設定</a:t>
            </a:r>
            <a:endParaRPr lang="en-US" dirty="0"/>
          </a:p>
        </p:txBody>
      </p:sp>
      <p:sp>
        <p:nvSpPr>
          <p:cNvPr id="3" name="Subtitle 2"/>
          <p:cNvSpPr>
            <a:spLocks noGrp="1"/>
          </p:cNvSpPr>
          <p:nvPr>
            <p:ph type="subTitle" idx="1"/>
          </p:nvPr>
        </p:nvSpPr>
        <p:spPr>
          <a:xfrm>
            <a:off x="498764" y="3577654"/>
            <a:ext cx="4355592" cy="526076"/>
          </a:xfrm>
        </p:spPr>
        <p:txBody>
          <a:bodyPr>
            <a:normAutofit/>
          </a:bodyPr>
          <a:lstStyle>
            <a:lvl1pPr marL="0" indent="0" algn="l">
              <a:buNone/>
              <a:defRPr sz="18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8" name="角丸四角形 7">
            <a:extLst>
              <a:ext uri="{FF2B5EF4-FFF2-40B4-BE49-F238E27FC236}">
                <a16:creationId xmlns:a16="http://schemas.microsoft.com/office/drawing/2014/main" id="{9A3B9260-1D25-C043-8F4D-EB3AB7E1D48A}"/>
              </a:ext>
            </a:extLst>
          </p:cNvPr>
          <p:cNvSpPr/>
          <p:nvPr userDrawn="1"/>
        </p:nvSpPr>
        <p:spPr>
          <a:xfrm>
            <a:off x="-10108" y="-23248"/>
            <a:ext cx="9154108" cy="121521"/>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10" name="角丸四角形 9">
            <a:extLst>
              <a:ext uri="{FF2B5EF4-FFF2-40B4-BE49-F238E27FC236}">
                <a16:creationId xmlns:a16="http://schemas.microsoft.com/office/drawing/2014/main" id="{A0864184-4344-D04E-9CEB-3CEA0D6A172E}"/>
              </a:ext>
            </a:extLst>
          </p:cNvPr>
          <p:cNvSpPr/>
          <p:nvPr userDrawn="1"/>
        </p:nvSpPr>
        <p:spPr>
          <a:xfrm>
            <a:off x="-10108" y="6736479"/>
            <a:ext cx="9154108" cy="121521"/>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Tree>
    <p:extLst>
      <p:ext uri="{BB962C8B-B14F-4D97-AF65-F5344CB8AC3E}">
        <p14:creationId xmlns:p14="http://schemas.microsoft.com/office/powerpoint/2010/main" val="400258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6BDC9E00-6E0B-410F-AE19-E9F5CA2144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76919" y="3546788"/>
            <a:ext cx="2399185" cy="470856"/>
          </a:xfrm>
          <a:prstGeom prst="rect">
            <a:avLst/>
          </a:prstGeom>
        </p:spPr>
      </p:pic>
      <p:sp>
        <p:nvSpPr>
          <p:cNvPr id="2" name="Title 1"/>
          <p:cNvSpPr>
            <a:spLocks noGrp="1"/>
          </p:cNvSpPr>
          <p:nvPr>
            <p:ph type="title"/>
          </p:nvPr>
        </p:nvSpPr>
        <p:spPr>
          <a:xfrm>
            <a:off x="138991" y="4136550"/>
            <a:ext cx="6331082" cy="760062"/>
          </a:xfrm>
        </p:spPr>
        <p:txBody>
          <a:bodyPr anchor="ctr"/>
          <a:lstStyle>
            <a:lvl1pPr algn="l">
              <a:defRPr sz="2800">
                <a:solidFill>
                  <a:schemeClr val="bg1"/>
                </a:solidFill>
              </a:defRPr>
            </a:lvl1pPr>
          </a:lstStyle>
          <a:p>
            <a:r>
              <a:rPr lang="ja-JP" altLang="en-US" dirty="0"/>
              <a:t>マスター タイトルの書式設定</a:t>
            </a:r>
            <a:endParaRPr lang="en-US" dirty="0"/>
          </a:p>
        </p:txBody>
      </p:sp>
      <p:sp>
        <p:nvSpPr>
          <p:cNvPr id="10" name="角丸四角形 9">
            <a:extLst>
              <a:ext uri="{FF2B5EF4-FFF2-40B4-BE49-F238E27FC236}">
                <a16:creationId xmlns:a16="http://schemas.microsoft.com/office/drawing/2014/main" id="{78DF6855-801C-F340-9E68-8DBE31FF70D0}"/>
              </a:ext>
            </a:extLst>
          </p:cNvPr>
          <p:cNvSpPr/>
          <p:nvPr userDrawn="1"/>
        </p:nvSpPr>
        <p:spPr>
          <a:xfrm>
            <a:off x="234267" y="4170696"/>
            <a:ext cx="6235806" cy="725915"/>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Tree>
    <p:extLst>
      <p:ext uri="{BB962C8B-B14F-4D97-AF65-F5344CB8AC3E}">
        <p14:creationId xmlns:p14="http://schemas.microsoft.com/office/powerpoint/2010/main" val="3211084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基本スライド">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6397E218-C9C3-4D53-9FA7-1179E7DCA2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275007" y="70879"/>
            <a:ext cx="1537681" cy="301779"/>
          </a:xfrm>
          <a:prstGeom prst="rect">
            <a:avLst/>
          </a:prstGeom>
        </p:spPr>
      </p:pic>
      <p:sp>
        <p:nvSpPr>
          <p:cNvPr id="2" name="Title 1"/>
          <p:cNvSpPr>
            <a:spLocks noGrp="1"/>
          </p:cNvSpPr>
          <p:nvPr>
            <p:ph type="title"/>
          </p:nvPr>
        </p:nvSpPr>
        <p:spPr>
          <a:xfrm>
            <a:off x="179388" y="90635"/>
            <a:ext cx="6622856" cy="308934"/>
          </a:xfrm>
        </p:spPr>
        <p:txBody>
          <a:bodyPr/>
          <a:lstStyle>
            <a:lvl1pPr>
              <a:defRPr sz="1400"/>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179387" y="928851"/>
            <a:ext cx="8713787" cy="5034203"/>
          </a:xfrm>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cxnSp>
        <p:nvCxnSpPr>
          <p:cNvPr id="8" name="直線コネクタ 7"/>
          <p:cNvCxnSpPr/>
          <p:nvPr userDrawn="1"/>
        </p:nvCxnSpPr>
        <p:spPr>
          <a:xfrm>
            <a:off x="179388" y="404116"/>
            <a:ext cx="8713787" cy="0"/>
          </a:xfrm>
          <a:prstGeom prst="line">
            <a:avLst/>
          </a:prstGeom>
          <a:ln w="22225" cap="rnd">
            <a:solidFill>
              <a:srgbClr val="B1CE14"/>
            </a:solidFill>
          </a:ln>
        </p:spPr>
        <p:style>
          <a:lnRef idx="1">
            <a:schemeClr val="accent1"/>
          </a:lnRef>
          <a:fillRef idx="0">
            <a:schemeClr val="accent1"/>
          </a:fillRef>
          <a:effectRef idx="0">
            <a:schemeClr val="accent1"/>
          </a:effectRef>
          <a:fontRef idx="minor">
            <a:schemeClr val="tx1"/>
          </a:fontRef>
        </p:style>
      </p:cxnSp>
      <p:sp>
        <p:nvSpPr>
          <p:cNvPr id="13" name="スライド番号プレースホルダー 12"/>
          <p:cNvSpPr>
            <a:spLocks noGrp="1"/>
          </p:cNvSpPr>
          <p:nvPr>
            <p:ph type="sldNum" sz="quarter" idx="12"/>
          </p:nvPr>
        </p:nvSpPr>
        <p:spPr>
          <a:xfrm>
            <a:off x="6992287" y="6554817"/>
            <a:ext cx="2057400" cy="297235"/>
          </a:xfrm>
        </p:spPr>
        <p:txBody>
          <a:bodyPr/>
          <a:lstStyle>
            <a:lvl1pPr>
              <a:defRPr sz="1400" b="1">
                <a:solidFill>
                  <a:schemeClr val="accent3">
                    <a:lumMod val="25000"/>
                  </a:schemeClr>
                </a:solidFill>
              </a:defRPr>
            </a:lvl1pPr>
          </a:lstStyle>
          <a:p>
            <a:fld id="{9D401335-F730-4287-99F3-CA1058D16EE0}" type="slidenum">
              <a:rPr kumimoji="1" lang="ja-JP" altLang="en-US" smtClean="0"/>
              <a:pPr/>
              <a:t>‹#›</a:t>
            </a:fld>
            <a:endParaRPr kumimoji="1" lang="ja-JP" altLang="en-US" dirty="0"/>
          </a:p>
        </p:txBody>
      </p:sp>
      <p:sp>
        <p:nvSpPr>
          <p:cNvPr id="17" name="正方形/長方形 16"/>
          <p:cNvSpPr/>
          <p:nvPr userDrawn="1"/>
        </p:nvSpPr>
        <p:spPr>
          <a:xfrm>
            <a:off x="-11430" y="6574387"/>
            <a:ext cx="2640310" cy="246221"/>
          </a:xfrm>
          <a:prstGeom prst="rect">
            <a:avLst/>
          </a:prstGeom>
        </p:spPr>
        <p:txBody>
          <a:bodyPr wrap="square">
            <a:spAutoFit/>
          </a:bodyPr>
          <a:lstStyle/>
          <a:p>
            <a:pPr algn="l" hangingPunct="1">
              <a:lnSpc>
                <a:spcPct val="100000"/>
              </a:lnSpc>
              <a:spcBef>
                <a:spcPts val="9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ja-JP" sz="1000" dirty="0">
                <a:solidFill>
                  <a:schemeClr val="accent3">
                    <a:lumMod val="25000"/>
                  </a:schemeClr>
                </a:solidFill>
                <a:latin typeface="+mn-lt"/>
                <a:ea typeface="+mn-ea"/>
                <a:cs typeface="Meiryo UI" panose="020B0604030504040204" pitchFamily="50" charset="-128"/>
              </a:rPr>
              <a:t>Copyright ©</a:t>
            </a:r>
            <a:r>
              <a:rPr lang="ja-JP" altLang="ja-JP" sz="1000" dirty="0">
                <a:solidFill>
                  <a:schemeClr val="accent3">
                    <a:lumMod val="25000"/>
                  </a:schemeClr>
                </a:solidFill>
                <a:latin typeface="+mn-lt"/>
                <a:ea typeface="+mn-ea"/>
                <a:cs typeface="Meiryo UI" panose="020B0604030504040204" pitchFamily="50" charset="-128"/>
              </a:rPr>
              <a:t> </a:t>
            </a:r>
            <a:r>
              <a:rPr lang="en-US" altLang="ja-JP" sz="1000" dirty="0">
                <a:solidFill>
                  <a:schemeClr val="accent3">
                    <a:lumMod val="25000"/>
                  </a:schemeClr>
                </a:solidFill>
                <a:latin typeface="+mn-lt"/>
                <a:ea typeface="+mn-ea"/>
                <a:cs typeface="Meiryo UI" panose="020B0604030504040204" pitchFamily="50" charset="-128"/>
              </a:rPr>
              <a:t>2021</a:t>
            </a:r>
            <a:r>
              <a:rPr lang="ja-JP" altLang="ja-JP" sz="1000" dirty="0">
                <a:solidFill>
                  <a:schemeClr val="accent3">
                    <a:lumMod val="25000"/>
                  </a:schemeClr>
                </a:solidFill>
                <a:latin typeface="+mn-lt"/>
                <a:ea typeface="+mn-ea"/>
                <a:cs typeface="Meiryo UI" panose="020B0604030504040204" pitchFamily="50" charset="-128"/>
              </a:rPr>
              <a:t>　</a:t>
            </a:r>
            <a:r>
              <a:rPr lang="en-US" altLang="ja-JP" sz="1000" dirty="0">
                <a:solidFill>
                  <a:schemeClr val="accent3">
                    <a:lumMod val="25000"/>
                  </a:schemeClr>
                </a:solidFill>
                <a:latin typeface="+mn-lt"/>
                <a:ea typeface="+mn-ea"/>
                <a:cs typeface="Meiryo UI" panose="020B0604030504040204" pitchFamily="50" charset="-128"/>
              </a:rPr>
              <a:t>JTB</a:t>
            </a:r>
            <a:r>
              <a:rPr lang="en-US" altLang="ja-JP" sz="1000" baseline="0" dirty="0">
                <a:solidFill>
                  <a:schemeClr val="accent3">
                    <a:lumMod val="25000"/>
                  </a:schemeClr>
                </a:solidFill>
                <a:latin typeface="+mn-lt"/>
                <a:ea typeface="+mn-ea"/>
                <a:cs typeface="Meiryo UI" panose="020B0604030504040204" pitchFamily="50" charset="-128"/>
              </a:rPr>
              <a:t> </a:t>
            </a:r>
            <a:r>
              <a:rPr lang="en-US" altLang="ja-JP" sz="1000" dirty="0">
                <a:solidFill>
                  <a:schemeClr val="accent3">
                    <a:lumMod val="25000"/>
                  </a:schemeClr>
                </a:solidFill>
                <a:latin typeface="+mn-lt"/>
                <a:ea typeface="+mn-ea"/>
                <a:cs typeface="Meiryo UI" panose="020B0604030504040204" pitchFamily="50" charset="-128"/>
              </a:rPr>
              <a:t>Publishing, Inc.</a:t>
            </a:r>
          </a:p>
        </p:txBody>
      </p:sp>
    </p:spTree>
    <p:extLst>
      <p:ext uri="{BB962C8B-B14F-4D97-AF65-F5344CB8AC3E}">
        <p14:creationId xmlns:p14="http://schemas.microsoft.com/office/powerpoint/2010/main" val="17663398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113" userDrawn="1">
          <p15:clr>
            <a:srgbClr val="FBAE40"/>
          </p15:clr>
        </p15:guide>
        <p15:guide id="4" pos="560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6934548" y="6356350"/>
            <a:ext cx="2057400" cy="365125"/>
          </a:xfrm>
          <a:prstGeom prst="rect">
            <a:avLst/>
          </a:prstGeom>
        </p:spPr>
        <p:txBody>
          <a:bodyPr vert="horz" lIns="91440" tIns="45720" rIns="91440" bIns="45720" rtlCol="0" anchor="ctr"/>
          <a:lstStyle>
            <a:lvl1pPr algn="r">
              <a:defRPr sz="1200">
                <a:solidFill>
                  <a:schemeClr val="bg1"/>
                </a:solidFill>
              </a:defRPr>
            </a:lvl1pPr>
          </a:lstStyle>
          <a:p>
            <a:fld id="{9D401335-F730-4287-99F3-CA1058D16EE0}" type="slidenum">
              <a:rPr kumimoji="1" lang="ja-JP" altLang="en-US" smtClean="0"/>
              <a:pPr/>
              <a:t>‹#›</a:t>
            </a:fld>
            <a:endParaRPr kumimoji="1" lang="ja-JP" altLang="en-US" dirty="0"/>
          </a:p>
        </p:txBody>
      </p:sp>
    </p:spTree>
    <p:extLst>
      <p:ext uri="{BB962C8B-B14F-4D97-AF65-F5344CB8AC3E}">
        <p14:creationId xmlns:p14="http://schemas.microsoft.com/office/powerpoint/2010/main" val="28451832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552903"/>
          </a:xfrm>
          <a:prstGeom prst="rect">
            <a:avLst/>
          </a:prstGeom>
        </p:spPr>
        <p:txBody>
          <a:bodyPr vert="horz" lIns="91440" tIns="45720" rIns="91440" bIns="45720" rtlCol="0" anchor="ctr">
            <a:no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8650" y="1225009"/>
            <a:ext cx="7886700" cy="4951954"/>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dirty="0"/>
          </a:p>
        </p:txBody>
      </p:sp>
      <p:sp>
        <p:nvSpPr>
          <p:cNvPr id="6" name="Slide Number Placeholder 5"/>
          <p:cNvSpPr>
            <a:spLocks noGrp="1"/>
          </p:cNvSpPr>
          <p:nvPr>
            <p:ph type="sldNum" sz="quarter" idx="4"/>
          </p:nvPr>
        </p:nvSpPr>
        <p:spPr>
          <a:xfrm>
            <a:off x="6934548"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401335-F730-4287-99F3-CA1058D16EE0}" type="slidenum">
              <a:rPr kumimoji="1" lang="ja-JP" altLang="en-US" smtClean="0"/>
              <a:t>‹#›</a:t>
            </a:fld>
            <a:endParaRPr kumimoji="1" lang="ja-JP" altLang="en-US" dirty="0"/>
          </a:p>
        </p:txBody>
      </p:sp>
      <p:sp>
        <p:nvSpPr>
          <p:cNvPr id="8" name="フッター プレースホルダー 7"/>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Tree>
    <p:extLst>
      <p:ext uri="{BB962C8B-B14F-4D97-AF65-F5344CB8AC3E}">
        <p14:creationId xmlns:p14="http://schemas.microsoft.com/office/powerpoint/2010/main" val="4292770926"/>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2" r:id="rId3"/>
    <p:sldLayoutId id="2147483667" r:id="rId4"/>
  </p:sldLayoutIdLst>
  <p:hf sldNum="0" hdr="0" ftr="0" dt="0"/>
  <p:txStyles>
    <p:titleStyle>
      <a:lvl1pPr algn="l" defTabSz="914400" rtl="0" eaLnBrk="1" latinLnBrk="0" hangingPunct="1">
        <a:lnSpc>
          <a:spcPct val="90000"/>
        </a:lnSpc>
        <a:spcBef>
          <a:spcPct val="0"/>
        </a:spcBef>
        <a:buNone/>
        <a:defRPr kumimoji="1"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3.xml"/><Relationship Id="rId6" Type="http://schemas.openxmlformats.org/officeDocument/2006/relationships/image" Target="../media/image54.png"/><Relationship Id="rId11" Type="http://schemas.openxmlformats.org/officeDocument/2006/relationships/image" Target="../media/image60.png"/><Relationship Id="rId5" Type="http://schemas.openxmlformats.org/officeDocument/2006/relationships/image" Target="../media/image53.png"/><Relationship Id="rId10" Type="http://schemas.openxmlformats.org/officeDocument/2006/relationships/image" Target="../media/image59.png"/><Relationship Id="rId4" Type="http://schemas.openxmlformats.org/officeDocument/2006/relationships/image" Target="../media/image52.png"/><Relationship Id="rId9" Type="http://schemas.openxmlformats.org/officeDocument/2006/relationships/image" Target="../media/image58.pn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52.png"/><Relationship Id="rId12"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3.xml"/><Relationship Id="rId6" Type="http://schemas.openxmlformats.org/officeDocument/2006/relationships/image" Target="../media/image51.png"/><Relationship Id="rId11" Type="http://schemas.openxmlformats.org/officeDocument/2006/relationships/image" Target="../media/image54.png"/><Relationship Id="rId5" Type="http://schemas.openxmlformats.org/officeDocument/2006/relationships/image" Target="../media/image66.png"/><Relationship Id="rId10" Type="http://schemas.openxmlformats.org/officeDocument/2006/relationships/image" Target="../media/image67.png"/><Relationship Id="rId4" Type="http://schemas.openxmlformats.org/officeDocument/2006/relationships/image" Target="../media/image65.png"/><Relationship Id="rId9" Type="http://schemas.openxmlformats.org/officeDocument/2006/relationships/image" Target="../media/image55.png"/></Relationships>
</file>

<file path=ppt/slides/_rels/slide1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17.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3.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88.png"/><Relationship Id="rId3" Type="http://schemas.openxmlformats.org/officeDocument/2006/relationships/image" Target="../media/image85.png"/><Relationship Id="rId7" Type="http://schemas.openxmlformats.org/officeDocument/2006/relationships/image" Target="../media/image53.png"/><Relationship Id="rId12" Type="http://schemas.openxmlformats.org/officeDocument/2006/relationships/image" Target="../media/image64.png"/><Relationship Id="rId2" Type="http://schemas.openxmlformats.org/officeDocument/2006/relationships/image" Target="../media/image84.png"/><Relationship Id="rId1" Type="http://schemas.openxmlformats.org/officeDocument/2006/relationships/slideLayout" Target="../slideLayouts/slideLayout3.xml"/><Relationship Id="rId6" Type="http://schemas.openxmlformats.org/officeDocument/2006/relationships/image" Target="../media/image52.png"/><Relationship Id="rId11" Type="http://schemas.openxmlformats.org/officeDocument/2006/relationships/image" Target="../media/image87.png"/><Relationship Id="rId5" Type="http://schemas.openxmlformats.org/officeDocument/2006/relationships/image" Target="../media/image51.png"/><Relationship Id="rId10" Type="http://schemas.openxmlformats.org/officeDocument/2006/relationships/image" Target="../media/image54.png"/><Relationship Id="rId4" Type="http://schemas.openxmlformats.org/officeDocument/2006/relationships/image" Target="../media/image86.png"/><Relationship Id="rId9" Type="http://schemas.openxmlformats.org/officeDocument/2006/relationships/image" Target="../media/image67.png"/></Relationships>
</file>

<file path=ppt/slides/_rels/slide19.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9.png"/><Relationship Id="rId7" Type="http://schemas.openxmlformats.org/officeDocument/2006/relationships/image" Target="../media/image92.png"/><Relationship Id="rId2" Type="http://schemas.openxmlformats.org/officeDocument/2006/relationships/image" Target="../media/image51.png"/><Relationship Id="rId1" Type="http://schemas.openxmlformats.org/officeDocument/2006/relationships/slideLayout" Target="../slideLayouts/slideLayout3.xml"/><Relationship Id="rId6" Type="http://schemas.openxmlformats.org/officeDocument/2006/relationships/image" Target="../media/image91.png"/><Relationship Id="rId11" Type="http://schemas.openxmlformats.org/officeDocument/2006/relationships/image" Target="../media/image96.jpeg"/><Relationship Id="rId5" Type="http://schemas.openxmlformats.org/officeDocument/2006/relationships/image" Target="../media/image54.png"/><Relationship Id="rId10" Type="http://schemas.openxmlformats.org/officeDocument/2006/relationships/image" Target="../media/image95.jpeg"/><Relationship Id="rId4" Type="http://schemas.openxmlformats.org/officeDocument/2006/relationships/image" Target="../media/image90.png"/><Relationship Id="rId9" Type="http://schemas.openxmlformats.org/officeDocument/2006/relationships/image" Target="../media/image94.pn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102.jpeg"/><Relationship Id="rId13" Type="http://schemas.openxmlformats.org/officeDocument/2006/relationships/image" Target="../media/image105.png"/><Relationship Id="rId3" Type="http://schemas.openxmlformats.org/officeDocument/2006/relationships/image" Target="../media/image97.png"/><Relationship Id="rId7" Type="http://schemas.openxmlformats.org/officeDocument/2006/relationships/image" Target="../media/image101.jpeg"/><Relationship Id="rId12" Type="http://schemas.openxmlformats.org/officeDocument/2006/relationships/image" Target="../media/image104.png"/><Relationship Id="rId17" Type="http://schemas.openxmlformats.org/officeDocument/2006/relationships/image" Target="../media/image109.png"/><Relationship Id="rId2" Type="http://schemas.openxmlformats.org/officeDocument/2006/relationships/notesSlide" Target="../notesSlides/notesSlide3.xml"/><Relationship Id="rId16" Type="http://schemas.openxmlformats.org/officeDocument/2006/relationships/image" Target="../media/image108.png"/><Relationship Id="rId1" Type="http://schemas.openxmlformats.org/officeDocument/2006/relationships/slideLayout" Target="../slideLayouts/slideLayout3.xml"/><Relationship Id="rId6" Type="http://schemas.openxmlformats.org/officeDocument/2006/relationships/image" Target="../media/image100.png"/><Relationship Id="rId11" Type="http://schemas.openxmlformats.org/officeDocument/2006/relationships/image" Target="../media/image54.png"/><Relationship Id="rId5" Type="http://schemas.openxmlformats.org/officeDocument/2006/relationships/image" Target="../media/image99.png"/><Relationship Id="rId15" Type="http://schemas.openxmlformats.org/officeDocument/2006/relationships/image" Target="../media/image107.png"/><Relationship Id="rId10" Type="http://schemas.openxmlformats.org/officeDocument/2006/relationships/image" Target="../media/image103.png"/><Relationship Id="rId4" Type="http://schemas.openxmlformats.org/officeDocument/2006/relationships/image" Target="../media/image98.png"/><Relationship Id="rId9" Type="http://schemas.openxmlformats.org/officeDocument/2006/relationships/image" Target="../media/image51.png"/><Relationship Id="rId14" Type="http://schemas.openxmlformats.org/officeDocument/2006/relationships/image" Target="../media/image10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1.png"/><Relationship Id="rId7" Type="http://schemas.openxmlformats.org/officeDocument/2006/relationships/image" Target="../media/image114.png"/><Relationship Id="rId2" Type="http://schemas.openxmlformats.org/officeDocument/2006/relationships/image" Target="../media/image110.png"/><Relationship Id="rId1" Type="http://schemas.openxmlformats.org/officeDocument/2006/relationships/slideLayout" Target="../slideLayouts/slideLayout3.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54.png"/><Relationship Id="rId9" Type="http://schemas.openxmlformats.org/officeDocument/2006/relationships/image" Target="../media/image116.png"/></Relationships>
</file>

<file path=ppt/slides/_rels/slide2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3.xml"/><Relationship Id="rId4" Type="http://schemas.openxmlformats.org/officeDocument/2006/relationships/image" Target="../media/image11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image" Target="../media/image120.png"/><Relationship Id="rId1" Type="http://schemas.openxmlformats.org/officeDocument/2006/relationships/slideLayout" Target="../slideLayouts/slideLayout3.xml"/><Relationship Id="rId6" Type="http://schemas.openxmlformats.org/officeDocument/2006/relationships/image" Target="../media/image124.jpeg"/><Relationship Id="rId5" Type="http://schemas.openxmlformats.org/officeDocument/2006/relationships/image" Target="../media/image123.png"/><Relationship Id="rId4" Type="http://schemas.openxmlformats.org/officeDocument/2006/relationships/image" Target="../media/image122.png"/><Relationship Id="rId9" Type="http://schemas.openxmlformats.org/officeDocument/2006/relationships/image" Target="../media/image127.png"/></Relationships>
</file>

<file path=ppt/slides/_rels/slide26.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png"/><Relationship Id="rId7" Type="http://schemas.openxmlformats.org/officeDocument/2006/relationships/image" Target="../media/image133.jpeg"/><Relationship Id="rId2" Type="http://schemas.openxmlformats.org/officeDocument/2006/relationships/image" Target="../media/image128.jpeg"/><Relationship Id="rId1" Type="http://schemas.openxmlformats.org/officeDocument/2006/relationships/slideLayout" Target="../slideLayouts/slideLayout3.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jpeg"/></Relationships>
</file>

<file path=ppt/slides/_rels/slide27.xml.rels><?xml version="1.0" encoding="UTF-8" standalone="yes"?>
<Relationships xmlns="http://schemas.openxmlformats.org/package/2006/relationships"><Relationship Id="rId8" Type="http://schemas.openxmlformats.org/officeDocument/2006/relationships/image" Target="../media/image141.jpe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image" Target="../media/image135.png"/><Relationship Id="rId1" Type="http://schemas.openxmlformats.org/officeDocument/2006/relationships/slideLayout" Target="../slideLayouts/slideLayout3.xml"/><Relationship Id="rId6" Type="http://schemas.openxmlformats.org/officeDocument/2006/relationships/image" Target="../media/image139.png"/><Relationship Id="rId5" Type="http://schemas.openxmlformats.org/officeDocument/2006/relationships/image" Target="../media/image138.jpeg"/><Relationship Id="rId10" Type="http://schemas.openxmlformats.org/officeDocument/2006/relationships/image" Target="../media/image143.png"/><Relationship Id="rId4" Type="http://schemas.openxmlformats.org/officeDocument/2006/relationships/image" Target="../media/image137.jpeg"/><Relationship Id="rId9" Type="http://schemas.openxmlformats.org/officeDocument/2006/relationships/image" Target="../media/image14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7.jpe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jpe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jpe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image" Target="../media/image15.png"/><Relationship Id="rId2" Type="http://schemas.openxmlformats.org/officeDocument/2006/relationships/chart" Target="../charts/chart1.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chart" Target="../charts/chart3.xml"/></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5.jpe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34.jpe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3.xml"/><Relationship Id="rId6" Type="http://schemas.openxmlformats.org/officeDocument/2006/relationships/image" Target="../media/image40.jpeg"/><Relationship Id="rId11" Type="http://schemas.openxmlformats.org/officeDocument/2006/relationships/image" Target="../media/image45.png"/><Relationship Id="rId5" Type="http://schemas.openxmlformats.org/officeDocument/2006/relationships/image" Target="../media/image39.jpeg"/><Relationship Id="rId10" Type="http://schemas.openxmlformats.org/officeDocument/2006/relationships/image" Target="../media/image44.jpg"/><Relationship Id="rId4" Type="http://schemas.openxmlformats.org/officeDocument/2006/relationships/image" Target="../media/image38.jpeg"/><Relationship Id="rId9" Type="http://schemas.openxmlformats.org/officeDocument/2006/relationships/image" Target="../media/image43.jpeg"/></Relationships>
</file>

<file path=ppt/slides/_rels/slide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図 53">
            <a:extLst>
              <a:ext uri="{FF2B5EF4-FFF2-40B4-BE49-F238E27FC236}">
                <a16:creationId xmlns:a16="http://schemas.microsoft.com/office/drawing/2014/main" id="{C12DA27D-F56C-3549-9E45-81E1466B28F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64952" y="6196473"/>
            <a:ext cx="4730173" cy="661528"/>
          </a:xfrm>
          <a:prstGeom prst="rect">
            <a:avLst/>
          </a:prstGeom>
        </p:spPr>
      </p:pic>
      <p:pic>
        <p:nvPicPr>
          <p:cNvPr id="56" name="図 55">
            <a:extLst>
              <a:ext uri="{FF2B5EF4-FFF2-40B4-BE49-F238E27FC236}">
                <a16:creationId xmlns:a16="http://schemas.microsoft.com/office/drawing/2014/main" id="{0F4EE142-EBAC-7F48-856C-9230E3C2B41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812" y="3754409"/>
            <a:ext cx="2024660" cy="3103591"/>
          </a:xfrm>
          <a:prstGeom prst="rect">
            <a:avLst/>
          </a:prstGeom>
        </p:spPr>
      </p:pic>
      <p:pic>
        <p:nvPicPr>
          <p:cNvPr id="76" name="図 75">
            <a:extLst>
              <a:ext uri="{FF2B5EF4-FFF2-40B4-BE49-F238E27FC236}">
                <a16:creationId xmlns:a16="http://schemas.microsoft.com/office/drawing/2014/main" id="{C27201D8-5846-5A41-AC29-17AB84014F9B}"/>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0" y="0"/>
            <a:ext cx="3104580" cy="2464665"/>
          </a:xfrm>
          <a:prstGeom prst="rect">
            <a:avLst/>
          </a:prstGeom>
        </p:spPr>
      </p:pic>
      <p:pic>
        <p:nvPicPr>
          <p:cNvPr id="2" name="図 1">
            <a:extLst>
              <a:ext uri="{FF2B5EF4-FFF2-40B4-BE49-F238E27FC236}">
                <a16:creationId xmlns:a16="http://schemas.microsoft.com/office/drawing/2014/main" id="{D855FE59-B843-4CB8-9D2D-8FF6E04B644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669944" y="0"/>
            <a:ext cx="3596952" cy="1762122"/>
          </a:xfrm>
          <a:prstGeom prst="rect">
            <a:avLst/>
          </a:prstGeom>
        </p:spPr>
      </p:pic>
      <p:pic>
        <p:nvPicPr>
          <p:cNvPr id="4" name="図 3">
            <a:extLst>
              <a:ext uri="{FF2B5EF4-FFF2-40B4-BE49-F238E27FC236}">
                <a16:creationId xmlns:a16="http://schemas.microsoft.com/office/drawing/2014/main" id="{75A606D0-37B3-4FF6-A258-2200C469078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857827" y="758643"/>
            <a:ext cx="1289688" cy="6108721"/>
          </a:xfrm>
          <a:prstGeom prst="rect">
            <a:avLst/>
          </a:prstGeom>
        </p:spPr>
      </p:pic>
      <p:pic>
        <p:nvPicPr>
          <p:cNvPr id="5" name="図 4">
            <a:extLst>
              <a:ext uri="{FF2B5EF4-FFF2-40B4-BE49-F238E27FC236}">
                <a16:creationId xmlns:a16="http://schemas.microsoft.com/office/drawing/2014/main" id="{85C8C41A-56BE-497D-8616-5BBF5AB89E2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121723" y="0"/>
            <a:ext cx="2022277" cy="1413740"/>
          </a:xfrm>
          <a:prstGeom prst="rect">
            <a:avLst/>
          </a:prstGeom>
        </p:spPr>
      </p:pic>
      <p:pic>
        <p:nvPicPr>
          <p:cNvPr id="52" name="図 51">
            <a:extLst>
              <a:ext uri="{FF2B5EF4-FFF2-40B4-BE49-F238E27FC236}">
                <a16:creationId xmlns:a16="http://schemas.microsoft.com/office/drawing/2014/main" id="{AF7A17EB-0E1E-2B40-8129-FEC2050CA1F1}"/>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7175300" y="5741599"/>
            <a:ext cx="1968700" cy="1116401"/>
          </a:xfrm>
          <a:prstGeom prst="rect">
            <a:avLst/>
          </a:prstGeom>
        </p:spPr>
      </p:pic>
      <p:sp>
        <p:nvSpPr>
          <p:cNvPr id="6" name="正方形/長方形 5">
            <a:extLst>
              <a:ext uri="{FF2B5EF4-FFF2-40B4-BE49-F238E27FC236}">
                <a16:creationId xmlns:a16="http://schemas.microsoft.com/office/drawing/2014/main" id="{A6DD36E6-9C1D-4FA5-8919-2F30160C5CF7}"/>
              </a:ext>
            </a:extLst>
          </p:cNvPr>
          <p:cNvSpPr/>
          <p:nvPr/>
        </p:nvSpPr>
        <p:spPr>
          <a:xfrm>
            <a:off x="1" y="6124"/>
            <a:ext cx="9157758" cy="6858000"/>
          </a:xfrm>
          <a:prstGeom prst="rect">
            <a:avLst/>
          </a:prstGeom>
          <a:solidFill>
            <a:srgbClr val="FFFFFF">
              <a:alpha val="1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pic>
        <p:nvPicPr>
          <p:cNvPr id="48" name="図 47">
            <a:extLst>
              <a:ext uri="{FF2B5EF4-FFF2-40B4-BE49-F238E27FC236}">
                <a16:creationId xmlns:a16="http://schemas.microsoft.com/office/drawing/2014/main" id="{DF88FC9E-9A02-4942-91D0-62A425EF9873}"/>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38422" y="812801"/>
            <a:ext cx="8000687" cy="5333792"/>
          </a:xfrm>
          <a:prstGeom prst="rect">
            <a:avLst/>
          </a:prstGeom>
        </p:spPr>
      </p:pic>
      <p:pic>
        <p:nvPicPr>
          <p:cNvPr id="3" name="図 2" descr="ロゴ&#10;&#10;自動的に生成された説明">
            <a:extLst>
              <a:ext uri="{FF2B5EF4-FFF2-40B4-BE49-F238E27FC236}">
                <a16:creationId xmlns:a16="http://schemas.microsoft.com/office/drawing/2014/main" id="{60A212FD-04E8-46F2-ABEC-4EADE6276F5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14909" y="4073112"/>
            <a:ext cx="2626936" cy="2626936"/>
          </a:xfrm>
          <a:prstGeom prst="rect">
            <a:avLst/>
          </a:prstGeom>
        </p:spPr>
      </p:pic>
      <p:sp>
        <p:nvSpPr>
          <p:cNvPr id="58" name="サブタイトル 2">
            <a:extLst>
              <a:ext uri="{FF2B5EF4-FFF2-40B4-BE49-F238E27FC236}">
                <a16:creationId xmlns:a16="http://schemas.microsoft.com/office/drawing/2014/main" id="{8E4BC1F6-FBB0-5543-87BB-276747EEBAF1}"/>
              </a:ext>
            </a:extLst>
          </p:cNvPr>
          <p:cNvSpPr txBox="1">
            <a:spLocks/>
          </p:cNvSpPr>
          <p:nvPr/>
        </p:nvSpPr>
        <p:spPr>
          <a:xfrm>
            <a:off x="138216" y="261186"/>
            <a:ext cx="4029066" cy="91871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en-US" altLang="ja-JP" dirty="0">
                <a:solidFill>
                  <a:schemeClr val="accent3">
                    <a:lumMod val="25000"/>
                  </a:schemeClr>
                </a:solidFill>
                <a:latin typeface="Aharoni" panose="02010803020104030203" pitchFamily="2" charset="-79"/>
                <a:cs typeface="Aharoni" panose="02010803020104030203" pitchFamily="2" charset="-79"/>
              </a:rPr>
              <a:t>Media</a:t>
            </a:r>
            <a:r>
              <a:rPr lang="ja-JP" altLang="en-US" dirty="0">
                <a:solidFill>
                  <a:schemeClr val="accent3">
                    <a:lumMod val="25000"/>
                  </a:schemeClr>
                </a:solidFill>
                <a:latin typeface="Aharoni" panose="02010803020104030203" pitchFamily="2" charset="-79"/>
                <a:cs typeface="Aharoni" panose="02010803020104030203" pitchFamily="2" charset="-79"/>
              </a:rPr>
              <a:t> </a:t>
            </a:r>
            <a:r>
              <a:rPr lang="en-US" altLang="ja-JP" dirty="0">
                <a:solidFill>
                  <a:schemeClr val="accent3">
                    <a:lumMod val="25000"/>
                  </a:schemeClr>
                </a:solidFill>
                <a:latin typeface="Aharoni" panose="02010803020104030203" pitchFamily="2" charset="-79"/>
                <a:cs typeface="Aharoni" panose="02010803020104030203" pitchFamily="2" charset="-79"/>
              </a:rPr>
              <a:t>Guide 2021.10-12</a:t>
            </a:r>
            <a:endParaRPr lang="ja-JP" altLang="en-US" dirty="0">
              <a:solidFill>
                <a:schemeClr val="accent3">
                  <a:lumMod val="25000"/>
                </a:schemeClr>
              </a:solidFill>
              <a:latin typeface="Aharoni" panose="02010803020104030203" pitchFamily="2" charset="-79"/>
              <a:cs typeface="Aharoni" panose="02010803020104030203" pitchFamily="2" charset="-79"/>
            </a:endParaRPr>
          </a:p>
        </p:txBody>
      </p:sp>
      <p:pic>
        <p:nvPicPr>
          <p:cNvPr id="7" name="図 6" descr="アイコン が含まれている画像&#10;&#10;自動的に生成された説明">
            <a:extLst>
              <a:ext uri="{FF2B5EF4-FFF2-40B4-BE49-F238E27FC236}">
                <a16:creationId xmlns:a16="http://schemas.microsoft.com/office/drawing/2014/main" id="{20012557-2C0B-4AF4-8A1D-78D8245DA238}"/>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731185" y="4479607"/>
            <a:ext cx="1811495" cy="1804710"/>
          </a:xfrm>
          <a:prstGeom prst="rect">
            <a:avLst/>
          </a:prstGeom>
        </p:spPr>
      </p:pic>
    </p:spTree>
    <p:extLst>
      <p:ext uri="{BB962C8B-B14F-4D97-AF65-F5344CB8AC3E}">
        <p14:creationId xmlns:p14="http://schemas.microsoft.com/office/powerpoint/2010/main" val="248272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66B726-4712-40D9-9323-45A5179F21A9}"/>
              </a:ext>
            </a:extLst>
          </p:cNvPr>
          <p:cNvSpPr>
            <a:spLocks noGrp="1"/>
          </p:cNvSpPr>
          <p:nvPr>
            <p:ph type="title"/>
          </p:nvPr>
        </p:nvSpPr>
        <p:spPr>
          <a:xfrm>
            <a:off x="367591" y="4222027"/>
            <a:ext cx="2934409" cy="760062"/>
          </a:xfrm>
        </p:spPr>
        <p:txBody>
          <a:bodyPr/>
          <a:lstStyle/>
          <a:p>
            <a:r>
              <a:rPr kumimoji="1" lang="ja-JP" altLang="en-US" dirty="0"/>
              <a:t>タイアップ記事</a:t>
            </a:r>
          </a:p>
        </p:txBody>
      </p:sp>
      <p:sp>
        <p:nvSpPr>
          <p:cNvPr id="3" name="正方形/長方形 2">
            <a:extLst>
              <a:ext uri="{FF2B5EF4-FFF2-40B4-BE49-F238E27FC236}">
                <a16:creationId xmlns:a16="http://schemas.microsoft.com/office/drawing/2014/main" id="{8EB41F6E-31BF-4088-906D-C081070B64A5}"/>
              </a:ext>
            </a:extLst>
          </p:cNvPr>
          <p:cNvSpPr/>
          <p:nvPr/>
        </p:nvSpPr>
        <p:spPr>
          <a:xfrm>
            <a:off x="3302000" y="4414981"/>
            <a:ext cx="2437874" cy="297954"/>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dirty="0">
                <a:solidFill>
                  <a:schemeClr val="bg1"/>
                </a:solidFill>
              </a:rPr>
              <a:t>sponsored content</a:t>
            </a:r>
            <a:endParaRPr kumimoji="1" lang="ja-JP" altLang="en-US" dirty="0">
              <a:solidFill>
                <a:schemeClr val="bg1"/>
              </a:solidFill>
            </a:endParaRPr>
          </a:p>
        </p:txBody>
      </p:sp>
      <p:sp>
        <p:nvSpPr>
          <p:cNvPr id="6" name="スライド番号プレースホルダー 3">
            <a:extLst>
              <a:ext uri="{FF2B5EF4-FFF2-40B4-BE49-F238E27FC236}">
                <a16:creationId xmlns:a16="http://schemas.microsoft.com/office/drawing/2014/main" id="{9909FBAD-F633-F749-9091-2729F25FD748}"/>
              </a:ext>
            </a:extLst>
          </p:cNvPr>
          <p:cNvSpPr txBox="1">
            <a:spLocks/>
          </p:cNvSpPr>
          <p:nvPr/>
        </p:nvSpPr>
        <p:spPr>
          <a:xfrm>
            <a:off x="6992287" y="6554817"/>
            <a:ext cx="2057400" cy="297235"/>
          </a:xfrm>
          <a:prstGeom prst="rect">
            <a:avLst/>
          </a:prstGeom>
        </p:spPr>
        <p:txBody>
          <a:bodyPr vert="horz" lIns="91440" tIns="45720" rIns="91440" bIns="45720" rtlCol="0" anchor="ctr"/>
          <a:lstStyle>
            <a:defPPr>
              <a:defRPr lang="en-US"/>
            </a:defPPr>
            <a:lvl1pPr marL="0" algn="r" defTabSz="457200" rtl="0" eaLnBrk="1" latinLnBrk="0" hangingPunct="1">
              <a:defRPr sz="1400" b="1" kern="1200">
                <a:solidFill>
                  <a:schemeClr val="accent3">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401335-F730-4287-99F3-CA1058D16EE0}" type="slidenum">
              <a:rPr kumimoji="1" lang="ja-JP" altLang="en-US" smtClean="0"/>
              <a:pPr/>
              <a:t>10</a:t>
            </a:fld>
            <a:endParaRPr kumimoji="1" lang="ja-JP" altLang="en-US" dirty="0"/>
          </a:p>
        </p:txBody>
      </p:sp>
    </p:spTree>
    <p:extLst>
      <p:ext uri="{BB962C8B-B14F-4D97-AF65-F5344CB8AC3E}">
        <p14:creationId xmlns:p14="http://schemas.microsoft.com/office/powerpoint/2010/main" val="1742150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角丸四角形 136">
            <a:extLst>
              <a:ext uri="{FF2B5EF4-FFF2-40B4-BE49-F238E27FC236}">
                <a16:creationId xmlns:a16="http://schemas.microsoft.com/office/drawing/2014/main" id="{5EB17DCC-5A91-724B-8884-C4502C74EFDC}"/>
              </a:ext>
            </a:extLst>
          </p:cNvPr>
          <p:cNvSpPr/>
          <p:nvPr/>
        </p:nvSpPr>
        <p:spPr>
          <a:xfrm>
            <a:off x="4771566" y="1717969"/>
            <a:ext cx="183696" cy="469368"/>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solidFill>
                <a:schemeClr val="bg1"/>
              </a:solidFill>
            </a:endParaRPr>
          </a:p>
        </p:txBody>
      </p:sp>
      <p:sp>
        <p:nvSpPr>
          <p:cNvPr id="138" name="角丸四角形 137">
            <a:extLst>
              <a:ext uri="{FF2B5EF4-FFF2-40B4-BE49-F238E27FC236}">
                <a16:creationId xmlns:a16="http://schemas.microsoft.com/office/drawing/2014/main" id="{22ADCB1F-8BF8-1F44-8781-935C0A86B9FE}"/>
              </a:ext>
            </a:extLst>
          </p:cNvPr>
          <p:cNvSpPr/>
          <p:nvPr/>
        </p:nvSpPr>
        <p:spPr>
          <a:xfrm>
            <a:off x="4771736" y="2419912"/>
            <a:ext cx="183696" cy="469368"/>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solidFill>
                <a:schemeClr val="bg1"/>
              </a:solidFill>
            </a:endParaRPr>
          </a:p>
        </p:txBody>
      </p:sp>
      <p:sp>
        <p:nvSpPr>
          <p:cNvPr id="139" name="角丸四角形 138">
            <a:extLst>
              <a:ext uri="{FF2B5EF4-FFF2-40B4-BE49-F238E27FC236}">
                <a16:creationId xmlns:a16="http://schemas.microsoft.com/office/drawing/2014/main" id="{E90803F6-CBAE-EE46-ABE7-6121BE729130}"/>
              </a:ext>
            </a:extLst>
          </p:cNvPr>
          <p:cNvSpPr/>
          <p:nvPr/>
        </p:nvSpPr>
        <p:spPr>
          <a:xfrm>
            <a:off x="4778885" y="3089591"/>
            <a:ext cx="183696" cy="469368"/>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solidFill>
                <a:schemeClr val="bg1"/>
              </a:solidFill>
            </a:endParaRPr>
          </a:p>
        </p:txBody>
      </p:sp>
      <p:sp>
        <p:nvSpPr>
          <p:cNvPr id="2" name="タイトル 1"/>
          <p:cNvSpPr>
            <a:spLocks noGrp="1"/>
          </p:cNvSpPr>
          <p:nvPr>
            <p:ph type="title"/>
          </p:nvPr>
        </p:nvSpPr>
        <p:spPr/>
        <p:txBody>
          <a:bodyPr/>
          <a:lstStyle/>
          <a:p>
            <a:r>
              <a:rPr lang="ja-JP" altLang="en-US" dirty="0"/>
              <a:t>広告メニュー　一覧</a:t>
            </a:r>
            <a:endParaRPr kumimoji="1" lang="ja-JP" altLang="en-US" dirty="0"/>
          </a:p>
        </p:txBody>
      </p:sp>
      <p:sp>
        <p:nvSpPr>
          <p:cNvPr id="24" name="正方形/長方形 23"/>
          <p:cNvSpPr/>
          <p:nvPr/>
        </p:nvSpPr>
        <p:spPr>
          <a:xfrm>
            <a:off x="707046" y="1064477"/>
            <a:ext cx="2993128" cy="303127"/>
          </a:xfrm>
          <a:prstGeom prst="rect">
            <a:avLst/>
          </a:prstGeom>
          <a:noFill/>
          <a:ln w="3175" cmpd="sng">
            <a:noFill/>
          </a:ln>
          <a:effectLst/>
        </p:spPr>
        <p:style>
          <a:lnRef idx="1">
            <a:schemeClr val="accent1"/>
          </a:lnRef>
          <a:fillRef idx="3">
            <a:schemeClr val="accent1"/>
          </a:fillRef>
          <a:effectRef idx="2">
            <a:schemeClr val="accent1"/>
          </a:effectRef>
          <a:fontRef idx="minor">
            <a:schemeClr val="lt1"/>
          </a:fontRef>
        </p:style>
        <p:txBody>
          <a:bodyPr anchor="ctr"/>
          <a:lstStyle/>
          <a:p>
            <a:pPr eaLnBrk="1" fontAlgn="auto" hangingPunct="1">
              <a:spcBef>
                <a:spcPts val="0"/>
              </a:spcBef>
              <a:spcAft>
                <a:spcPts val="0"/>
              </a:spcAft>
              <a:defRPr/>
            </a:pPr>
            <a:r>
              <a:rPr lang="ja-JP" altLang="en-US" sz="1400" b="1" kern="0">
                <a:solidFill>
                  <a:schemeClr val="accent3">
                    <a:lumMod val="25000"/>
                  </a:schemeClr>
                </a:solidFill>
                <a:latin typeface="メイリオ" panose="020B0604030504040204" pitchFamily="50" charset="-128"/>
                <a:ea typeface="メイリオ" panose="020B0604030504040204" pitchFamily="50" charset="-128"/>
                <a:cs typeface="ヒラギノ角ゴシック W2"/>
              </a:rPr>
              <a:t>スタンダードプラン</a:t>
            </a:r>
            <a:endParaRPr kumimoji="0" lang="en-US" altLang="ja-JP" sz="1400" b="1" kern="0" dirty="0">
              <a:solidFill>
                <a:schemeClr val="accent3">
                  <a:lumMod val="25000"/>
                </a:schemeClr>
              </a:solidFill>
              <a:latin typeface="メイリオ" panose="020B0604030504040204" pitchFamily="50" charset="-128"/>
              <a:ea typeface="メイリオ" panose="020B0604030504040204" pitchFamily="50" charset="-128"/>
              <a:cs typeface="ヒラギノ角ゴシック W2"/>
            </a:endParaRPr>
          </a:p>
        </p:txBody>
      </p:sp>
      <p:sp>
        <p:nvSpPr>
          <p:cNvPr id="26" name="正方形/長方形 25"/>
          <p:cNvSpPr/>
          <p:nvPr/>
        </p:nvSpPr>
        <p:spPr>
          <a:xfrm>
            <a:off x="714139" y="5945443"/>
            <a:ext cx="1209912" cy="338717"/>
          </a:xfrm>
          <a:prstGeom prst="rect">
            <a:avLst/>
          </a:prstGeom>
          <a:noFill/>
          <a:ln w="3175" cmpd="sng">
            <a:noFill/>
          </a:ln>
          <a:effectLst/>
        </p:spPr>
        <p:style>
          <a:lnRef idx="1">
            <a:schemeClr val="accent1"/>
          </a:lnRef>
          <a:fillRef idx="3">
            <a:schemeClr val="accent1"/>
          </a:fillRef>
          <a:effectRef idx="2">
            <a:schemeClr val="accent1"/>
          </a:effectRef>
          <a:fontRef idx="minor">
            <a:schemeClr val="lt1"/>
          </a:fontRef>
        </p:style>
        <p:txBody>
          <a:bodyPr anchor="ctr"/>
          <a:lstStyle/>
          <a:p>
            <a:pPr lvl="0">
              <a:lnSpc>
                <a:spcPct val="150000"/>
              </a:lnSpc>
              <a:defRPr/>
            </a:pPr>
            <a:r>
              <a:rPr kumimoji="0" lang="ja-JP" altLang="en-US" sz="1400" b="1" kern="0" dirty="0">
                <a:solidFill>
                  <a:schemeClr val="accent3">
                    <a:lumMod val="25000"/>
                  </a:schemeClr>
                </a:solidFill>
                <a:latin typeface="メイリオ" panose="020B0604030504040204" pitchFamily="50" charset="-128"/>
                <a:ea typeface="メイリオ" panose="020B0604030504040204" pitchFamily="50" charset="-128"/>
                <a:cs typeface="ヒラギノ角ゴシック W2"/>
              </a:rPr>
              <a:t>二次利用</a:t>
            </a:r>
            <a:endParaRPr kumimoji="0" lang="en-US" altLang="ja-JP" sz="1400" b="1" kern="0" dirty="0">
              <a:solidFill>
                <a:schemeClr val="accent3">
                  <a:lumMod val="25000"/>
                </a:schemeClr>
              </a:solidFill>
              <a:latin typeface="メイリオ" panose="020B0604030504040204" pitchFamily="50" charset="-128"/>
              <a:ea typeface="メイリオ" panose="020B0604030504040204" pitchFamily="50" charset="-128"/>
              <a:cs typeface="ヒラギノ角ゴシック W2"/>
            </a:endParaRPr>
          </a:p>
        </p:txBody>
      </p:sp>
      <p:sp>
        <p:nvSpPr>
          <p:cNvPr id="64" name="正方形/長方形 63"/>
          <p:cNvSpPr/>
          <p:nvPr/>
        </p:nvSpPr>
        <p:spPr>
          <a:xfrm>
            <a:off x="709668" y="1633157"/>
            <a:ext cx="3477114" cy="507981"/>
          </a:xfrm>
          <a:prstGeom prst="rect">
            <a:avLst/>
          </a:prstGeom>
          <a:noFill/>
          <a:ln w="3175" cmpd="sng">
            <a:noFill/>
          </a:ln>
          <a:effectLst/>
        </p:spPr>
        <p:style>
          <a:lnRef idx="1">
            <a:schemeClr val="accent1"/>
          </a:lnRef>
          <a:fillRef idx="3">
            <a:schemeClr val="accent1"/>
          </a:fillRef>
          <a:effectRef idx="2">
            <a:schemeClr val="accent1"/>
          </a:effectRef>
          <a:fontRef idx="minor">
            <a:schemeClr val="lt1"/>
          </a:fontRef>
        </p:style>
        <p:txBody>
          <a:bodyPr anchor="ctr"/>
          <a:lstStyle/>
          <a:p>
            <a:pPr eaLnBrk="1" fontAlgn="auto" hangingPunct="1">
              <a:spcBef>
                <a:spcPts val="0"/>
              </a:spcBef>
              <a:spcAft>
                <a:spcPts val="0"/>
              </a:spcAft>
              <a:defRPr/>
            </a:pPr>
            <a:endParaRPr lang="en-US" altLang="ja-JP" sz="1400" b="1" kern="0" dirty="0">
              <a:solidFill>
                <a:srgbClr val="000000"/>
              </a:solidFill>
              <a:latin typeface="メイリオ" panose="020B0604030504040204" pitchFamily="50" charset="-128"/>
              <a:ea typeface="メイリオ" panose="020B0604030504040204" pitchFamily="50" charset="-128"/>
              <a:cs typeface="ヒラギノ角ゴシック W2"/>
            </a:endParaRPr>
          </a:p>
        </p:txBody>
      </p:sp>
      <p:sp>
        <p:nvSpPr>
          <p:cNvPr id="27" name="スライド番号プレースホルダー 12">
            <a:extLst>
              <a:ext uri="{FF2B5EF4-FFF2-40B4-BE49-F238E27FC236}">
                <a16:creationId xmlns:a16="http://schemas.microsoft.com/office/drawing/2014/main" id="{A6FB460A-7030-470D-AE83-E5DF12AA7245}"/>
              </a:ext>
            </a:extLst>
          </p:cNvPr>
          <p:cNvSpPr>
            <a:spLocks noGrp="1"/>
          </p:cNvSpPr>
          <p:nvPr>
            <p:ph type="sldNum" sz="quarter" idx="12"/>
          </p:nvPr>
        </p:nvSpPr>
        <p:spPr>
          <a:xfrm>
            <a:off x="6827545" y="6502064"/>
            <a:ext cx="2057400" cy="297235"/>
          </a:xfrm>
        </p:spPr>
        <p:txBody>
          <a:bodyPr/>
          <a:lstStyle>
            <a:lvl1pPr>
              <a:defRPr sz="1400" b="1">
                <a:solidFill>
                  <a:schemeClr val="bg1"/>
                </a:solidFill>
              </a:defRPr>
            </a:lvl1pPr>
          </a:lstStyle>
          <a:p>
            <a:fld id="{9D401335-F730-4287-99F3-CA1058D16EE0}" type="slidenum">
              <a:rPr kumimoji="1" lang="ja-JP" altLang="en-US" smtClean="0"/>
              <a:pPr/>
              <a:t>11</a:t>
            </a:fld>
            <a:endParaRPr kumimoji="1" lang="ja-JP" altLang="en-US" dirty="0"/>
          </a:p>
        </p:txBody>
      </p:sp>
      <p:sp>
        <p:nvSpPr>
          <p:cNvPr id="34" name="正方形/長方形 33">
            <a:extLst>
              <a:ext uri="{FF2B5EF4-FFF2-40B4-BE49-F238E27FC236}">
                <a16:creationId xmlns:a16="http://schemas.microsoft.com/office/drawing/2014/main" id="{D6F20377-2636-4C71-B8EF-1DFC631FB267}"/>
              </a:ext>
            </a:extLst>
          </p:cNvPr>
          <p:cNvSpPr/>
          <p:nvPr/>
        </p:nvSpPr>
        <p:spPr>
          <a:xfrm>
            <a:off x="5117233" y="4964996"/>
            <a:ext cx="1718095" cy="292441"/>
          </a:xfrm>
          <a:prstGeom prst="rect">
            <a:avLst/>
          </a:prstGeom>
          <a:noFill/>
          <a:ln w="3175" cmpd="sng">
            <a:noFill/>
          </a:ln>
          <a:effectLst/>
        </p:spPr>
        <p:style>
          <a:lnRef idx="1">
            <a:schemeClr val="accent1"/>
          </a:lnRef>
          <a:fillRef idx="3">
            <a:schemeClr val="accent1"/>
          </a:fillRef>
          <a:effectRef idx="2">
            <a:schemeClr val="accent1"/>
          </a:effectRef>
          <a:fontRef idx="minor">
            <a:schemeClr val="lt1"/>
          </a:fontRef>
        </p:style>
        <p:txBody>
          <a:bodyPr anchor="ctr"/>
          <a:lstStyle/>
          <a:p>
            <a:pPr lvl="0">
              <a:lnSpc>
                <a:spcPct val="150000"/>
              </a:lnSpc>
              <a:defRPr/>
            </a:pPr>
            <a:r>
              <a:rPr kumimoji="0" lang="ja-JP" altLang="en-US" sz="1400" b="1" kern="0" dirty="0">
                <a:solidFill>
                  <a:schemeClr val="accent3">
                    <a:lumMod val="25000"/>
                  </a:schemeClr>
                </a:solidFill>
                <a:latin typeface="メイリオ" panose="020B0604030504040204" pitchFamily="50" charset="-128"/>
                <a:ea typeface="メイリオ" panose="020B0604030504040204" pitchFamily="50" charset="-128"/>
                <a:cs typeface="ヒラギノ角ゴシック W2"/>
              </a:rPr>
              <a:t>カスタム冊子制作</a:t>
            </a:r>
            <a:endParaRPr kumimoji="0" lang="en-US" altLang="ja-JP" sz="1400" b="1" kern="0" dirty="0">
              <a:solidFill>
                <a:schemeClr val="accent3">
                  <a:lumMod val="25000"/>
                </a:schemeClr>
              </a:solidFill>
              <a:latin typeface="メイリオ" panose="020B0604030504040204" pitchFamily="50" charset="-128"/>
              <a:ea typeface="メイリオ" panose="020B0604030504040204" pitchFamily="50" charset="-128"/>
              <a:cs typeface="ヒラギノ角ゴシック W2"/>
            </a:endParaRPr>
          </a:p>
        </p:txBody>
      </p:sp>
      <p:sp>
        <p:nvSpPr>
          <p:cNvPr id="35" name="正方形/長方形 34">
            <a:extLst>
              <a:ext uri="{FF2B5EF4-FFF2-40B4-BE49-F238E27FC236}">
                <a16:creationId xmlns:a16="http://schemas.microsoft.com/office/drawing/2014/main" id="{1DB48F29-7A34-4A8C-A43B-8D5B5B4148E8}"/>
              </a:ext>
            </a:extLst>
          </p:cNvPr>
          <p:cNvSpPr/>
          <p:nvPr/>
        </p:nvSpPr>
        <p:spPr>
          <a:xfrm>
            <a:off x="5126827" y="4276668"/>
            <a:ext cx="3189775" cy="253340"/>
          </a:xfrm>
          <a:prstGeom prst="rect">
            <a:avLst/>
          </a:prstGeom>
          <a:noFill/>
          <a:ln w="3175" cmpd="sng">
            <a:noFill/>
          </a:ln>
          <a:effectLst/>
        </p:spPr>
        <p:style>
          <a:lnRef idx="1">
            <a:schemeClr val="accent1"/>
          </a:lnRef>
          <a:fillRef idx="3">
            <a:schemeClr val="accent1"/>
          </a:fillRef>
          <a:effectRef idx="2">
            <a:schemeClr val="accent1"/>
          </a:effectRef>
          <a:fontRef idx="minor">
            <a:schemeClr val="lt1"/>
          </a:fontRef>
        </p:style>
        <p:txBody>
          <a:bodyPr anchor="ctr"/>
          <a:lstStyle/>
          <a:p>
            <a:pPr lvl="0">
              <a:lnSpc>
                <a:spcPct val="150000"/>
              </a:lnSpc>
              <a:defRPr/>
            </a:pPr>
            <a:r>
              <a:rPr kumimoji="0" lang="ja-JP" altLang="en-US" sz="1400" b="1" kern="0" dirty="0">
                <a:solidFill>
                  <a:schemeClr val="accent3">
                    <a:lumMod val="25000"/>
                  </a:schemeClr>
                </a:solidFill>
                <a:latin typeface="メイリオ" panose="020B0604030504040204" pitchFamily="50" charset="-128"/>
                <a:ea typeface="メイリオ" panose="020B0604030504040204" pitchFamily="50" charset="-128"/>
                <a:cs typeface="ヒラギノ角ゴシック W2"/>
              </a:rPr>
              <a:t>外部ブースト</a:t>
            </a:r>
            <a:endParaRPr kumimoji="0" lang="en-US" altLang="ja-JP" sz="1400" b="1" kern="0" dirty="0">
              <a:solidFill>
                <a:schemeClr val="accent3">
                  <a:lumMod val="25000"/>
                </a:schemeClr>
              </a:solidFill>
              <a:latin typeface="メイリオ" panose="020B0604030504040204" pitchFamily="50" charset="-128"/>
              <a:ea typeface="メイリオ" panose="020B0604030504040204" pitchFamily="50" charset="-128"/>
              <a:cs typeface="ヒラギノ角ゴシック W2"/>
            </a:endParaRPr>
          </a:p>
        </p:txBody>
      </p:sp>
      <p:sp>
        <p:nvSpPr>
          <p:cNvPr id="55" name="角丸四角形 13">
            <a:extLst>
              <a:ext uri="{FF2B5EF4-FFF2-40B4-BE49-F238E27FC236}">
                <a16:creationId xmlns:a16="http://schemas.microsoft.com/office/drawing/2014/main" id="{3E41B763-D7C3-4742-A327-4694B35BCF09}"/>
              </a:ext>
            </a:extLst>
          </p:cNvPr>
          <p:cNvSpPr/>
          <p:nvPr/>
        </p:nvSpPr>
        <p:spPr>
          <a:xfrm>
            <a:off x="2710115" y="4318399"/>
            <a:ext cx="1491796" cy="363718"/>
          </a:xfrm>
          <a:prstGeom prst="roundRect">
            <a:avLst>
              <a:gd name="adj" fmla="val 5612"/>
            </a:avLst>
          </a:prstGeom>
          <a:solidFill>
            <a:schemeClr val="bg1"/>
          </a:solidFill>
          <a:ln w="19050">
            <a:solidFill>
              <a:srgbClr val="B0CD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a:solidFill>
                  <a:schemeClr val="accent3">
                    <a:lumMod val="25000"/>
                  </a:schemeClr>
                </a:solidFill>
                <a:latin typeface="Meiryo UI" panose="020B0604030504040204" pitchFamily="50" charset="-128"/>
                <a:ea typeface="Meiryo UI" panose="020B0604030504040204" pitchFamily="50" charset="-128"/>
              </a:rPr>
              <a:t>子ども</a:t>
            </a:r>
            <a:r>
              <a:rPr kumimoji="1" lang="en-US" altLang="ja-JP" sz="1050" dirty="0">
                <a:solidFill>
                  <a:schemeClr val="accent3">
                    <a:lumMod val="25000"/>
                  </a:schemeClr>
                </a:solidFill>
                <a:latin typeface="Meiryo UI" panose="020B0604030504040204" pitchFamily="50" charset="-128"/>
                <a:ea typeface="Meiryo UI" panose="020B0604030504040204" pitchFamily="50" charset="-128"/>
              </a:rPr>
              <a:t>3</a:t>
            </a:r>
            <a:r>
              <a:rPr kumimoji="1" lang="ja-JP" altLang="en-US" sz="1050" dirty="0">
                <a:solidFill>
                  <a:schemeClr val="accent3">
                    <a:lumMod val="25000"/>
                  </a:schemeClr>
                </a:solidFill>
                <a:latin typeface="Meiryo UI" panose="020B0604030504040204" pitchFamily="50" charset="-128"/>
                <a:ea typeface="Meiryo UI" panose="020B0604030504040204" pitchFamily="50" charset="-128"/>
              </a:rPr>
              <a:t>万</a:t>
            </a:r>
            <a:r>
              <a:rPr kumimoji="1" lang="ja-JP" altLang="en-US" sz="1050">
                <a:solidFill>
                  <a:schemeClr val="accent3">
                    <a:lumMod val="25000"/>
                  </a:schemeClr>
                </a:solidFill>
                <a:latin typeface="Meiryo UI" panose="020B0604030504040204" pitchFamily="50" charset="-128"/>
                <a:ea typeface="Meiryo UI" panose="020B0604030504040204" pitchFamily="50" charset="-128"/>
              </a:rPr>
              <a:t>円～</a:t>
            </a:r>
            <a:r>
              <a:rPr kumimoji="1" lang="ja-JP" altLang="en-US" sz="1050" dirty="0">
                <a:solidFill>
                  <a:schemeClr val="accent3">
                    <a:lumMod val="25000"/>
                  </a:schemeClr>
                </a:solidFill>
                <a:latin typeface="Meiryo UI" panose="020B0604030504040204" pitchFamily="50" charset="-128"/>
                <a:ea typeface="Meiryo UI" panose="020B0604030504040204" pitchFamily="50" charset="-128"/>
              </a:rPr>
              <a:t>　</a:t>
            </a:r>
            <a:r>
              <a:rPr kumimoji="1" lang="en-US" altLang="ja-JP" sz="1050" dirty="0">
                <a:solidFill>
                  <a:schemeClr val="accent3">
                    <a:lumMod val="25000"/>
                  </a:schemeClr>
                </a:solidFill>
                <a:latin typeface="Meiryo UI" panose="020B0604030504040204" pitchFamily="50" charset="-128"/>
                <a:ea typeface="Meiryo UI" panose="020B0604030504040204" pitchFamily="50" charset="-128"/>
              </a:rPr>
              <a:t>/1</a:t>
            </a:r>
            <a:r>
              <a:rPr kumimoji="1" lang="ja-JP" altLang="en-US" sz="1050" dirty="0">
                <a:solidFill>
                  <a:schemeClr val="accent3">
                    <a:lumMod val="25000"/>
                  </a:schemeClr>
                </a:solidFill>
                <a:latin typeface="Meiryo UI" panose="020B0604030504040204" pitchFamily="50" charset="-128"/>
                <a:ea typeface="Meiryo UI" panose="020B0604030504040204" pitchFamily="50" charset="-128"/>
              </a:rPr>
              <a:t>名　</a:t>
            </a:r>
            <a:endParaRPr kumimoji="1" lang="en-US" altLang="ja-JP" sz="1050" dirty="0">
              <a:solidFill>
                <a:schemeClr val="accent3">
                  <a:lumMod val="25000"/>
                </a:schemeClr>
              </a:solidFill>
              <a:latin typeface="Meiryo UI" panose="020B0604030504040204" pitchFamily="50" charset="-128"/>
              <a:ea typeface="Meiryo UI" panose="020B0604030504040204" pitchFamily="50" charset="-128"/>
            </a:endParaRPr>
          </a:p>
          <a:p>
            <a:pPr algn="ctr"/>
            <a:r>
              <a:rPr kumimoji="1" lang="ja-JP" altLang="en-US" sz="1050" dirty="0">
                <a:solidFill>
                  <a:schemeClr val="accent3">
                    <a:lumMod val="25000"/>
                  </a:schemeClr>
                </a:solidFill>
                <a:latin typeface="Meiryo UI" panose="020B0604030504040204" pitchFamily="50" charset="-128"/>
                <a:ea typeface="Meiryo UI" panose="020B0604030504040204" pitchFamily="50" charset="-128"/>
              </a:rPr>
              <a:t>大人</a:t>
            </a:r>
            <a:r>
              <a:rPr kumimoji="1" lang="en-US" altLang="ja-JP" sz="1050" dirty="0">
                <a:solidFill>
                  <a:schemeClr val="accent3">
                    <a:lumMod val="25000"/>
                  </a:schemeClr>
                </a:solidFill>
                <a:latin typeface="Meiryo UI" panose="020B0604030504040204" pitchFamily="50" charset="-128"/>
                <a:ea typeface="Meiryo UI" panose="020B0604030504040204" pitchFamily="50" charset="-128"/>
              </a:rPr>
              <a:t>5</a:t>
            </a:r>
            <a:r>
              <a:rPr kumimoji="1" lang="ja-JP" altLang="en-US" sz="1050" dirty="0">
                <a:solidFill>
                  <a:schemeClr val="accent3">
                    <a:lumMod val="25000"/>
                  </a:schemeClr>
                </a:solidFill>
                <a:latin typeface="Meiryo UI" panose="020B0604030504040204" pitchFamily="50" charset="-128"/>
                <a:ea typeface="Meiryo UI" panose="020B0604030504040204" pitchFamily="50" charset="-128"/>
              </a:rPr>
              <a:t>万</a:t>
            </a:r>
            <a:r>
              <a:rPr kumimoji="1" lang="ja-JP" altLang="en-US" sz="1050">
                <a:solidFill>
                  <a:schemeClr val="accent3">
                    <a:lumMod val="25000"/>
                  </a:schemeClr>
                </a:solidFill>
                <a:latin typeface="Meiryo UI" panose="020B0604030504040204" pitchFamily="50" charset="-128"/>
                <a:ea typeface="Meiryo UI" panose="020B0604030504040204" pitchFamily="50" charset="-128"/>
              </a:rPr>
              <a:t>円～</a:t>
            </a:r>
            <a:r>
              <a:rPr kumimoji="1" lang="ja-JP" altLang="en-US" sz="1050" dirty="0">
                <a:solidFill>
                  <a:schemeClr val="accent3">
                    <a:lumMod val="25000"/>
                  </a:schemeClr>
                </a:solidFill>
                <a:latin typeface="Meiryo UI" panose="020B0604030504040204" pitchFamily="50" charset="-128"/>
                <a:ea typeface="Meiryo UI" panose="020B0604030504040204" pitchFamily="50" charset="-128"/>
              </a:rPr>
              <a:t>　</a:t>
            </a:r>
            <a:r>
              <a:rPr kumimoji="1" lang="en-US" altLang="ja-JP" sz="1050" dirty="0">
                <a:solidFill>
                  <a:schemeClr val="accent3">
                    <a:lumMod val="25000"/>
                  </a:schemeClr>
                </a:solidFill>
                <a:latin typeface="Meiryo UI" panose="020B0604030504040204" pitchFamily="50" charset="-128"/>
                <a:ea typeface="Meiryo UI" panose="020B0604030504040204" pitchFamily="50" charset="-128"/>
              </a:rPr>
              <a:t>/</a:t>
            </a:r>
            <a:r>
              <a:rPr kumimoji="1" lang="ja-JP" altLang="en-US" sz="1050" dirty="0">
                <a:solidFill>
                  <a:schemeClr val="accent3">
                    <a:lumMod val="25000"/>
                  </a:schemeClr>
                </a:solidFill>
                <a:latin typeface="Meiryo UI" panose="020B0604030504040204" pitchFamily="50" charset="-128"/>
                <a:ea typeface="Meiryo UI" panose="020B0604030504040204" pitchFamily="50" charset="-128"/>
              </a:rPr>
              <a:t>１名</a:t>
            </a:r>
          </a:p>
        </p:txBody>
      </p:sp>
      <p:sp>
        <p:nvSpPr>
          <p:cNvPr id="60" name="テキスト ボックス 59">
            <a:extLst>
              <a:ext uri="{FF2B5EF4-FFF2-40B4-BE49-F238E27FC236}">
                <a16:creationId xmlns:a16="http://schemas.microsoft.com/office/drawing/2014/main" id="{274E911D-C290-4C65-AC8E-B63C6CEF799A}"/>
              </a:ext>
            </a:extLst>
          </p:cNvPr>
          <p:cNvSpPr txBox="1"/>
          <p:nvPr/>
        </p:nvSpPr>
        <p:spPr>
          <a:xfrm>
            <a:off x="730190" y="5082748"/>
            <a:ext cx="2150840" cy="234118"/>
          </a:xfrm>
          <a:prstGeom prst="rect">
            <a:avLst/>
          </a:prstGeom>
          <a:noFill/>
        </p:spPr>
        <p:txBody>
          <a:bodyPr wrap="square" rtlCol="0">
            <a:spAutoFit/>
          </a:bodyPr>
          <a:lstStyle/>
          <a:p>
            <a:r>
              <a:rPr kumimoji="1" lang="ja-JP" altLang="en-US" sz="900">
                <a:solidFill>
                  <a:schemeClr val="accent3">
                    <a:lumMod val="25000"/>
                  </a:schemeClr>
                </a:solidFill>
              </a:rPr>
              <a:t>一般の家族を</a:t>
            </a:r>
            <a:r>
              <a:rPr kumimoji="1" lang="ja-JP" altLang="en-US" sz="900" dirty="0">
                <a:solidFill>
                  <a:schemeClr val="accent3">
                    <a:lumMod val="25000"/>
                  </a:schemeClr>
                </a:solidFill>
              </a:rPr>
              <a:t>集めて体験会を実施</a:t>
            </a:r>
          </a:p>
        </p:txBody>
      </p:sp>
      <p:sp>
        <p:nvSpPr>
          <p:cNvPr id="61" name="正方形/長方形 60">
            <a:extLst>
              <a:ext uri="{FF2B5EF4-FFF2-40B4-BE49-F238E27FC236}">
                <a16:creationId xmlns:a16="http://schemas.microsoft.com/office/drawing/2014/main" id="{D523F6FD-723A-4A62-B93C-4734BF268318}"/>
              </a:ext>
            </a:extLst>
          </p:cNvPr>
          <p:cNvSpPr/>
          <p:nvPr/>
        </p:nvSpPr>
        <p:spPr>
          <a:xfrm>
            <a:off x="725265" y="4809269"/>
            <a:ext cx="1328219" cy="317427"/>
          </a:xfrm>
          <a:prstGeom prst="rect">
            <a:avLst/>
          </a:prstGeom>
          <a:noFill/>
          <a:ln w="3175" cmpd="sng">
            <a:noFill/>
          </a:ln>
          <a:effectLst/>
        </p:spPr>
        <p:style>
          <a:lnRef idx="1">
            <a:schemeClr val="accent1"/>
          </a:lnRef>
          <a:fillRef idx="3">
            <a:schemeClr val="accent1"/>
          </a:fillRef>
          <a:effectRef idx="2">
            <a:schemeClr val="accent1"/>
          </a:effectRef>
          <a:fontRef idx="minor">
            <a:schemeClr val="lt1"/>
          </a:fontRef>
        </p:style>
        <p:txBody>
          <a:bodyPr anchor="ctr"/>
          <a:lstStyle/>
          <a:p>
            <a:pPr lvl="0">
              <a:lnSpc>
                <a:spcPct val="150000"/>
              </a:lnSpc>
              <a:defRPr/>
            </a:pPr>
            <a:r>
              <a:rPr kumimoji="0" lang="ja-JP" altLang="en-US" sz="1400" b="1" kern="0" dirty="0">
                <a:solidFill>
                  <a:schemeClr val="accent3">
                    <a:lumMod val="25000"/>
                  </a:schemeClr>
                </a:solidFill>
                <a:latin typeface="メイリオ" panose="020B0604030504040204" pitchFamily="50" charset="-128"/>
                <a:ea typeface="メイリオ" panose="020B0604030504040204" pitchFamily="50" charset="-128"/>
                <a:cs typeface="ヒラギノ角ゴシック W2"/>
              </a:rPr>
              <a:t>モニター体験</a:t>
            </a:r>
            <a:endParaRPr kumimoji="0" lang="en-US" altLang="ja-JP" sz="1400" b="1" kern="0" dirty="0">
              <a:solidFill>
                <a:schemeClr val="accent3">
                  <a:lumMod val="25000"/>
                </a:schemeClr>
              </a:solidFill>
              <a:latin typeface="メイリオ" panose="020B0604030504040204" pitchFamily="50" charset="-128"/>
              <a:ea typeface="メイリオ" panose="020B0604030504040204" pitchFamily="50" charset="-128"/>
              <a:cs typeface="ヒラギノ角ゴシック W2"/>
            </a:endParaRPr>
          </a:p>
        </p:txBody>
      </p:sp>
      <p:sp>
        <p:nvSpPr>
          <p:cNvPr id="65" name="正方形/長方形 64">
            <a:extLst>
              <a:ext uri="{FF2B5EF4-FFF2-40B4-BE49-F238E27FC236}">
                <a16:creationId xmlns:a16="http://schemas.microsoft.com/office/drawing/2014/main" id="{A8BC1011-2B44-4884-9543-80E8826F2183}"/>
              </a:ext>
            </a:extLst>
          </p:cNvPr>
          <p:cNvSpPr/>
          <p:nvPr/>
        </p:nvSpPr>
        <p:spPr>
          <a:xfrm>
            <a:off x="693690" y="5513738"/>
            <a:ext cx="1676492" cy="286150"/>
          </a:xfrm>
          <a:prstGeom prst="rect">
            <a:avLst/>
          </a:prstGeom>
          <a:noFill/>
          <a:ln w="3175" cmpd="sng">
            <a:noFill/>
          </a:ln>
          <a:effectLst/>
        </p:spPr>
        <p:style>
          <a:lnRef idx="1">
            <a:schemeClr val="accent1"/>
          </a:lnRef>
          <a:fillRef idx="3">
            <a:schemeClr val="accent1"/>
          </a:fillRef>
          <a:effectRef idx="2">
            <a:schemeClr val="accent1"/>
          </a:effectRef>
          <a:fontRef idx="minor">
            <a:schemeClr val="lt1"/>
          </a:fontRef>
        </p:style>
        <p:txBody>
          <a:bodyPr anchor="ctr"/>
          <a:lstStyle/>
          <a:p>
            <a:pPr lvl="0">
              <a:lnSpc>
                <a:spcPct val="150000"/>
              </a:lnSpc>
              <a:defRPr/>
            </a:pPr>
            <a:r>
              <a:rPr lang="ja-JP" altLang="en-US" sz="1400" b="1" kern="0">
                <a:solidFill>
                  <a:schemeClr val="accent3">
                    <a:lumMod val="25000"/>
                  </a:schemeClr>
                </a:solidFill>
                <a:latin typeface="メイリオ" panose="020B0604030504040204" pitchFamily="50" charset="-128"/>
                <a:ea typeface="メイリオ" panose="020B0604030504040204" pitchFamily="50" charset="-128"/>
              </a:rPr>
              <a:t>リタゲタグ</a:t>
            </a:r>
            <a:r>
              <a:rPr lang="ja-JP" altLang="en-US" sz="1400" b="1" kern="0" dirty="0">
                <a:solidFill>
                  <a:schemeClr val="accent3">
                    <a:lumMod val="25000"/>
                  </a:schemeClr>
                </a:solidFill>
                <a:latin typeface="メイリオ" panose="020B0604030504040204" pitchFamily="50" charset="-128"/>
                <a:ea typeface="メイリオ" panose="020B0604030504040204" pitchFamily="50" charset="-128"/>
              </a:rPr>
              <a:t>設置</a:t>
            </a:r>
            <a:endParaRPr kumimoji="0" lang="en-US" altLang="ja-JP" sz="1400" b="1" kern="0" dirty="0">
              <a:solidFill>
                <a:schemeClr val="accent3">
                  <a:lumMod val="25000"/>
                </a:schemeClr>
              </a:solidFill>
              <a:latin typeface="メイリオ" panose="020B0604030504040204" pitchFamily="50" charset="-128"/>
              <a:ea typeface="メイリオ" panose="020B0604030504040204" pitchFamily="50" charset="-128"/>
              <a:cs typeface="ヒラギノ角ゴシック W2"/>
            </a:endParaRPr>
          </a:p>
        </p:txBody>
      </p:sp>
      <p:sp>
        <p:nvSpPr>
          <p:cNvPr id="3" name="正方形/長方形 2">
            <a:extLst>
              <a:ext uri="{FF2B5EF4-FFF2-40B4-BE49-F238E27FC236}">
                <a16:creationId xmlns:a16="http://schemas.microsoft.com/office/drawing/2014/main" id="{898CA770-EFFD-4D78-96D5-6ADB0F240D56}"/>
              </a:ext>
            </a:extLst>
          </p:cNvPr>
          <p:cNvSpPr/>
          <p:nvPr/>
        </p:nvSpPr>
        <p:spPr>
          <a:xfrm>
            <a:off x="704566" y="6216721"/>
            <a:ext cx="2199146" cy="230832"/>
          </a:xfrm>
          <a:prstGeom prst="rect">
            <a:avLst/>
          </a:prstGeom>
        </p:spPr>
        <p:txBody>
          <a:bodyPr wrap="square">
            <a:spAutoFit/>
          </a:bodyPr>
          <a:lstStyle/>
          <a:p>
            <a:r>
              <a:rPr lang="ja-JP" altLang="en-US" sz="900">
                <a:solidFill>
                  <a:schemeClr val="accent3">
                    <a:lumMod val="25000"/>
                  </a:schemeClr>
                </a:solidFill>
                <a:latin typeface="メイリオ" panose="020B0604030504040204" pitchFamily="50" charset="-128"/>
              </a:rPr>
              <a:t>クライアント</a:t>
            </a:r>
            <a:r>
              <a:rPr lang="ja-JP" altLang="en-US" sz="900" dirty="0">
                <a:solidFill>
                  <a:schemeClr val="accent3">
                    <a:lumMod val="25000"/>
                  </a:schemeClr>
                </a:solidFill>
                <a:latin typeface="メイリオ" panose="020B0604030504040204" pitchFamily="50" charset="-128"/>
              </a:rPr>
              <a:t>様サイト等で</a:t>
            </a:r>
            <a:r>
              <a:rPr lang="ja-JP" altLang="en-US" sz="900">
                <a:solidFill>
                  <a:schemeClr val="accent3">
                    <a:lumMod val="25000"/>
                  </a:schemeClr>
                </a:solidFill>
                <a:latin typeface="メイリオ" panose="020B0604030504040204" pitchFamily="50" charset="-128"/>
              </a:rPr>
              <a:t>二次利用</a:t>
            </a:r>
            <a:endParaRPr lang="ja-JP" altLang="en-US" sz="900" dirty="0">
              <a:solidFill>
                <a:schemeClr val="accent3">
                  <a:lumMod val="25000"/>
                </a:schemeClr>
              </a:solidFill>
            </a:endParaRPr>
          </a:p>
        </p:txBody>
      </p:sp>
      <p:sp>
        <p:nvSpPr>
          <p:cNvPr id="71" name="角丸四角形 13">
            <a:extLst>
              <a:ext uri="{FF2B5EF4-FFF2-40B4-BE49-F238E27FC236}">
                <a16:creationId xmlns:a16="http://schemas.microsoft.com/office/drawing/2014/main" id="{B1D8BE96-D415-4432-A33D-00CA4203CF16}"/>
              </a:ext>
            </a:extLst>
          </p:cNvPr>
          <p:cNvSpPr/>
          <p:nvPr/>
        </p:nvSpPr>
        <p:spPr>
          <a:xfrm>
            <a:off x="7533837" y="4397193"/>
            <a:ext cx="1148153" cy="245822"/>
          </a:xfrm>
          <a:prstGeom prst="roundRect">
            <a:avLst>
              <a:gd name="adj" fmla="val 5612"/>
            </a:avLst>
          </a:prstGeom>
          <a:solidFill>
            <a:schemeClr val="bg1"/>
          </a:solidFill>
          <a:ln w="19050">
            <a:solidFill>
              <a:srgbClr val="B0CD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a:solidFill>
                  <a:schemeClr val="accent3">
                    <a:lumMod val="25000"/>
                  </a:schemeClr>
                </a:solidFill>
                <a:latin typeface="Meiryo UI" panose="020B0604030504040204" pitchFamily="50" charset="-128"/>
                <a:ea typeface="Meiryo UI" panose="020B0604030504040204" pitchFamily="50" charset="-128"/>
              </a:rPr>
              <a:t>50</a:t>
            </a:r>
            <a:r>
              <a:rPr kumimoji="1" lang="ja-JP" altLang="en-US" sz="1050">
                <a:solidFill>
                  <a:schemeClr val="accent3">
                    <a:lumMod val="25000"/>
                  </a:schemeClr>
                </a:solidFill>
                <a:latin typeface="Meiryo UI" panose="020B0604030504040204" pitchFamily="50" charset="-128"/>
                <a:ea typeface="Meiryo UI" panose="020B0604030504040204" pitchFamily="50" charset="-128"/>
              </a:rPr>
              <a:t>万円～</a:t>
            </a:r>
            <a:endParaRPr kumimoji="1" lang="ja-JP" altLang="en-US" sz="1050" dirty="0">
              <a:solidFill>
                <a:schemeClr val="accent3">
                  <a:lumMod val="25000"/>
                </a:schemeClr>
              </a:solidFill>
              <a:latin typeface="Meiryo UI" panose="020B0604030504040204" pitchFamily="50" charset="-128"/>
              <a:ea typeface="Meiryo UI" panose="020B0604030504040204" pitchFamily="50" charset="-128"/>
            </a:endParaRPr>
          </a:p>
        </p:txBody>
      </p:sp>
      <p:sp>
        <p:nvSpPr>
          <p:cNvPr id="75" name="正方形/長方形 74">
            <a:extLst>
              <a:ext uri="{FF2B5EF4-FFF2-40B4-BE49-F238E27FC236}">
                <a16:creationId xmlns:a16="http://schemas.microsoft.com/office/drawing/2014/main" id="{7D10A496-6B33-4AC1-8188-3C75CFDEC239}"/>
              </a:ext>
            </a:extLst>
          </p:cNvPr>
          <p:cNvSpPr/>
          <p:nvPr/>
        </p:nvSpPr>
        <p:spPr>
          <a:xfrm>
            <a:off x="5126827" y="4502481"/>
            <a:ext cx="3347592" cy="230832"/>
          </a:xfrm>
          <a:prstGeom prst="rect">
            <a:avLst/>
          </a:prstGeom>
        </p:spPr>
        <p:txBody>
          <a:bodyPr wrap="square">
            <a:spAutoFit/>
          </a:bodyPr>
          <a:lstStyle/>
          <a:p>
            <a:r>
              <a:rPr lang="ja-JP" altLang="en-US" sz="900">
                <a:solidFill>
                  <a:schemeClr val="accent3">
                    <a:lumMod val="25000"/>
                  </a:schemeClr>
                </a:solidFill>
                <a:latin typeface="メイリオ" panose="020B0604030504040204" pitchFamily="50" charset="-128"/>
              </a:rPr>
              <a:t>タイアップ記事より</a:t>
            </a:r>
            <a:r>
              <a:rPr lang="ja-JP" altLang="en-US" sz="900" dirty="0">
                <a:solidFill>
                  <a:schemeClr val="accent3">
                    <a:lumMod val="25000"/>
                  </a:schemeClr>
                </a:solidFill>
                <a:latin typeface="メイリオ" panose="020B0604030504040204" pitchFamily="50" charset="-128"/>
              </a:rPr>
              <a:t>多くの読者に拡散</a:t>
            </a:r>
            <a:endParaRPr lang="ja-JP" altLang="en-US" sz="900" dirty="0">
              <a:solidFill>
                <a:schemeClr val="accent3">
                  <a:lumMod val="25000"/>
                </a:schemeClr>
              </a:solidFill>
            </a:endParaRPr>
          </a:p>
        </p:txBody>
      </p:sp>
      <p:sp>
        <p:nvSpPr>
          <p:cNvPr id="78" name="正方形/長方形 77">
            <a:extLst>
              <a:ext uri="{FF2B5EF4-FFF2-40B4-BE49-F238E27FC236}">
                <a16:creationId xmlns:a16="http://schemas.microsoft.com/office/drawing/2014/main" id="{28FF8DC2-21D2-44CC-A012-7EA03FFE85D0}"/>
              </a:ext>
            </a:extLst>
          </p:cNvPr>
          <p:cNvSpPr/>
          <p:nvPr/>
        </p:nvSpPr>
        <p:spPr>
          <a:xfrm>
            <a:off x="5104493" y="5233164"/>
            <a:ext cx="3461669" cy="369332"/>
          </a:xfrm>
          <a:prstGeom prst="rect">
            <a:avLst/>
          </a:prstGeom>
        </p:spPr>
        <p:txBody>
          <a:bodyPr wrap="square">
            <a:spAutoFit/>
          </a:bodyPr>
          <a:lstStyle/>
          <a:p>
            <a:r>
              <a:rPr lang="ja-JP" altLang="en-US" sz="900">
                <a:solidFill>
                  <a:schemeClr val="accent3">
                    <a:lumMod val="25000"/>
                  </a:schemeClr>
                </a:solidFill>
                <a:latin typeface="メイリオ" panose="020B0604030504040204" pitchFamily="50" charset="-128"/>
              </a:rPr>
              <a:t>タイアップ記事の</a:t>
            </a:r>
            <a:r>
              <a:rPr lang="ja-JP" altLang="en-US" sz="900" dirty="0">
                <a:solidFill>
                  <a:schemeClr val="accent3">
                    <a:lumMod val="25000"/>
                  </a:schemeClr>
                </a:solidFill>
                <a:latin typeface="メイリオ" panose="020B0604030504040204" pitchFamily="50" charset="-128"/>
              </a:rPr>
              <a:t>素材を使用した</a:t>
            </a:r>
            <a:endParaRPr lang="en-US" altLang="ja-JP" sz="900" dirty="0">
              <a:solidFill>
                <a:schemeClr val="accent3">
                  <a:lumMod val="25000"/>
                </a:schemeClr>
              </a:solidFill>
              <a:latin typeface="メイリオ" panose="020B0604030504040204" pitchFamily="50" charset="-128"/>
            </a:endParaRPr>
          </a:p>
          <a:p>
            <a:r>
              <a:rPr lang="ja-JP" altLang="en-US" sz="900" dirty="0">
                <a:solidFill>
                  <a:schemeClr val="accent3">
                    <a:lumMod val="25000"/>
                  </a:schemeClr>
                </a:solidFill>
                <a:latin typeface="メイリオ" panose="020B0604030504040204" pitchFamily="50" charset="-128"/>
              </a:rPr>
              <a:t>オリジナル冊子の作成</a:t>
            </a:r>
            <a:endParaRPr lang="ja-JP" altLang="en-US" sz="900" dirty="0">
              <a:solidFill>
                <a:schemeClr val="accent3">
                  <a:lumMod val="25000"/>
                </a:schemeClr>
              </a:solidFill>
            </a:endParaRPr>
          </a:p>
        </p:txBody>
      </p:sp>
      <p:sp>
        <p:nvSpPr>
          <p:cNvPr id="81" name="正方形/長方形 80">
            <a:extLst>
              <a:ext uri="{FF2B5EF4-FFF2-40B4-BE49-F238E27FC236}">
                <a16:creationId xmlns:a16="http://schemas.microsoft.com/office/drawing/2014/main" id="{597B758D-75F3-408F-9FB2-406800A7760B}"/>
              </a:ext>
            </a:extLst>
          </p:cNvPr>
          <p:cNvSpPr/>
          <p:nvPr/>
        </p:nvSpPr>
        <p:spPr>
          <a:xfrm>
            <a:off x="5116612" y="5877612"/>
            <a:ext cx="3189775" cy="231631"/>
          </a:xfrm>
          <a:prstGeom prst="rect">
            <a:avLst/>
          </a:prstGeom>
          <a:noFill/>
          <a:ln w="3175" cmpd="sng">
            <a:noFill/>
          </a:ln>
          <a:effectLst/>
        </p:spPr>
        <p:style>
          <a:lnRef idx="1">
            <a:schemeClr val="accent1"/>
          </a:lnRef>
          <a:fillRef idx="3">
            <a:schemeClr val="accent1"/>
          </a:fillRef>
          <a:effectRef idx="2">
            <a:schemeClr val="accent1"/>
          </a:effectRef>
          <a:fontRef idx="minor">
            <a:schemeClr val="lt1"/>
          </a:fontRef>
        </p:style>
        <p:txBody>
          <a:bodyPr anchor="ctr"/>
          <a:lstStyle/>
          <a:p>
            <a:pPr lvl="0">
              <a:lnSpc>
                <a:spcPct val="150000"/>
              </a:lnSpc>
              <a:defRPr/>
            </a:pPr>
            <a:r>
              <a:rPr kumimoji="0" lang="ja-JP" altLang="en-US" sz="1400" b="1" kern="0" dirty="0">
                <a:solidFill>
                  <a:schemeClr val="accent3">
                    <a:lumMod val="25000"/>
                  </a:schemeClr>
                </a:solidFill>
                <a:latin typeface="メイリオ" panose="020B0604030504040204" pitchFamily="50" charset="-128"/>
                <a:ea typeface="メイリオ" panose="020B0604030504040204" pitchFamily="50" charset="-128"/>
                <a:cs typeface="ヒラギノ角ゴシック W2"/>
              </a:rPr>
              <a:t>デジタルブック制作</a:t>
            </a:r>
            <a:endParaRPr kumimoji="0" lang="en-US" altLang="ja-JP" sz="1400" b="1" kern="0" dirty="0">
              <a:solidFill>
                <a:schemeClr val="accent3">
                  <a:lumMod val="25000"/>
                </a:schemeClr>
              </a:solidFill>
              <a:latin typeface="メイリオ" panose="020B0604030504040204" pitchFamily="50" charset="-128"/>
              <a:ea typeface="メイリオ" panose="020B0604030504040204" pitchFamily="50" charset="-128"/>
              <a:cs typeface="ヒラギノ角ゴシック W2"/>
            </a:endParaRPr>
          </a:p>
        </p:txBody>
      </p:sp>
      <p:sp>
        <p:nvSpPr>
          <p:cNvPr id="83" name="角丸四角形 13">
            <a:extLst>
              <a:ext uri="{FF2B5EF4-FFF2-40B4-BE49-F238E27FC236}">
                <a16:creationId xmlns:a16="http://schemas.microsoft.com/office/drawing/2014/main" id="{16715308-F264-4336-8AFC-C5F88BA16856}"/>
              </a:ext>
            </a:extLst>
          </p:cNvPr>
          <p:cNvSpPr/>
          <p:nvPr/>
        </p:nvSpPr>
        <p:spPr>
          <a:xfrm>
            <a:off x="7533836" y="5235103"/>
            <a:ext cx="1212165" cy="389956"/>
          </a:xfrm>
          <a:prstGeom prst="roundRect">
            <a:avLst>
              <a:gd name="adj" fmla="val 5612"/>
            </a:avLst>
          </a:prstGeom>
          <a:solidFill>
            <a:schemeClr val="bg1"/>
          </a:solidFill>
          <a:ln w="19050">
            <a:solidFill>
              <a:srgbClr val="B0CD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a:solidFill>
                  <a:schemeClr val="accent3">
                    <a:lumMod val="25000"/>
                  </a:schemeClr>
                </a:solidFill>
                <a:latin typeface="Meiryo UI" panose="020B0604030504040204" pitchFamily="50" charset="-128"/>
                <a:ea typeface="Meiryo UI" panose="020B0604030504040204" pitchFamily="50" charset="-128"/>
              </a:rPr>
              <a:t>135</a:t>
            </a:r>
            <a:r>
              <a:rPr kumimoji="1" lang="ja-JP" altLang="en-US" sz="1050" dirty="0">
                <a:solidFill>
                  <a:schemeClr val="accent3">
                    <a:lumMod val="25000"/>
                  </a:schemeClr>
                </a:solidFill>
                <a:latin typeface="Meiryo UI" panose="020B0604030504040204" pitchFamily="50" charset="-128"/>
                <a:ea typeface="Meiryo UI" panose="020B0604030504040204" pitchFamily="50" charset="-128"/>
              </a:rPr>
              <a:t>万円～</a:t>
            </a:r>
            <a:r>
              <a:rPr kumimoji="1" lang="en-US" altLang="ja-JP" sz="1050" dirty="0">
                <a:solidFill>
                  <a:schemeClr val="accent3">
                    <a:lumMod val="25000"/>
                  </a:schemeClr>
                </a:solidFill>
                <a:latin typeface="Meiryo UI" panose="020B0604030504040204" pitchFamily="50" charset="-128"/>
                <a:ea typeface="Meiryo UI" panose="020B0604030504040204" pitchFamily="50" charset="-128"/>
              </a:rPr>
              <a:t>/</a:t>
            </a:r>
          </a:p>
          <a:p>
            <a:pPr algn="ctr"/>
            <a:r>
              <a:rPr kumimoji="1" lang="en-US" altLang="ja-JP" sz="1050" dirty="0">
                <a:solidFill>
                  <a:schemeClr val="accent3">
                    <a:lumMod val="25000"/>
                  </a:schemeClr>
                </a:solidFill>
                <a:latin typeface="Meiryo UI" panose="020B0604030504040204" pitchFamily="50" charset="-128"/>
                <a:ea typeface="Meiryo UI" panose="020B0604030504040204" pitchFamily="50" charset="-128"/>
              </a:rPr>
              <a:t>A5</a:t>
            </a:r>
            <a:r>
              <a:rPr kumimoji="1" lang="ja-JP" altLang="en-US" sz="1050" dirty="0">
                <a:solidFill>
                  <a:schemeClr val="accent3">
                    <a:lumMod val="25000"/>
                  </a:schemeClr>
                </a:solidFill>
                <a:latin typeface="Meiryo UI" panose="020B0604030504040204" pitchFamily="50" charset="-128"/>
                <a:ea typeface="Meiryo UI" panose="020B0604030504040204" pitchFamily="50" charset="-128"/>
              </a:rPr>
              <a:t>　</a:t>
            </a:r>
            <a:r>
              <a:rPr kumimoji="1" lang="en-US" altLang="ja-JP" sz="1050" dirty="0">
                <a:solidFill>
                  <a:schemeClr val="accent3">
                    <a:lumMod val="25000"/>
                  </a:schemeClr>
                </a:solidFill>
                <a:latin typeface="Meiryo UI" panose="020B0604030504040204" pitchFamily="50" charset="-128"/>
                <a:ea typeface="Meiryo UI" panose="020B0604030504040204" pitchFamily="50" charset="-128"/>
              </a:rPr>
              <a:t>5000</a:t>
            </a:r>
            <a:r>
              <a:rPr kumimoji="1" lang="ja-JP" altLang="en-US" sz="1050" dirty="0">
                <a:solidFill>
                  <a:schemeClr val="accent3">
                    <a:lumMod val="25000"/>
                  </a:schemeClr>
                </a:solidFill>
                <a:latin typeface="Meiryo UI" panose="020B0604030504040204" pitchFamily="50" charset="-128"/>
                <a:ea typeface="Meiryo UI" panose="020B0604030504040204" pitchFamily="50" charset="-128"/>
              </a:rPr>
              <a:t>部</a:t>
            </a:r>
          </a:p>
        </p:txBody>
      </p:sp>
      <p:sp>
        <p:nvSpPr>
          <p:cNvPr id="84" name="正方形/長方形 83">
            <a:extLst>
              <a:ext uri="{FF2B5EF4-FFF2-40B4-BE49-F238E27FC236}">
                <a16:creationId xmlns:a16="http://schemas.microsoft.com/office/drawing/2014/main" id="{22EC3625-B9C2-4BE1-99F6-F339F4702F5F}"/>
              </a:ext>
            </a:extLst>
          </p:cNvPr>
          <p:cNvSpPr/>
          <p:nvPr/>
        </p:nvSpPr>
        <p:spPr>
          <a:xfrm>
            <a:off x="5116612" y="6103781"/>
            <a:ext cx="2244671" cy="230832"/>
          </a:xfrm>
          <a:prstGeom prst="rect">
            <a:avLst/>
          </a:prstGeom>
        </p:spPr>
        <p:txBody>
          <a:bodyPr wrap="square">
            <a:spAutoFit/>
          </a:bodyPr>
          <a:lstStyle/>
          <a:p>
            <a:r>
              <a:rPr lang="ja-JP" altLang="en-US" sz="900">
                <a:solidFill>
                  <a:schemeClr val="accent3">
                    <a:lumMod val="25000"/>
                  </a:schemeClr>
                </a:solidFill>
                <a:latin typeface="メイリオ" panose="020B0604030504040204" pitchFamily="50" charset="-128"/>
              </a:rPr>
              <a:t>記事素材</a:t>
            </a:r>
            <a:r>
              <a:rPr lang="ja-JP" altLang="en-US" sz="900" dirty="0">
                <a:solidFill>
                  <a:schemeClr val="accent3">
                    <a:lumMod val="25000"/>
                  </a:schemeClr>
                </a:solidFill>
                <a:latin typeface="メイリオ" panose="020B0604030504040204" pitchFamily="50" charset="-128"/>
              </a:rPr>
              <a:t>を使用した電子書籍の作成</a:t>
            </a:r>
            <a:endParaRPr lang="ja-JP" altLang="en-US" sz="900" dirty="0">
              <a:solidFill>
                <a:schemeClr val="accent3">
                  <a:lumMod val="25000"/>
                </a:schemeClr>
              </a:solidFill>
            </a:endParaRPr>
          </a:p>
        </p:txBody>
      </p:sp>
      <p:sp>
        <p:nvSpPr>
          <p:cNvPr id="87" name="角丸四角形 13">
            <a:extLst>
              <a:ext uri="{FF2B5EF4-FFF2-40B4-BE49-F238E27FC236}">
                <a16:creationId xmlns:a16="http://schemas.microsoft.com/office/drawing/2014/main" id="{EC4FAA1F-65CB-4725-AE1A-C58A288B4621}"/>
              </a:ext>
            </a:extLst>
          </p:cNvPr>
          <p:cNvSpPr/>
          <p:nvPr/>
        </p:nvSpPr>
        <p:spPr>
          <a:xfrm>
            <a:off x="7533836" y="6010810"/>
            <a:ext cx="1212165" cy="230487"/>
          </a:xfrm>
          <a:prstGeom prst="roundRect">
            <a:avLst>
              <a:gd name="adj" fmla="val 5612"/>
            </a:avLst>
          </a:prstGeom>
          <a:solidFill>
            <a:schemeClr val="bg1"/>
          </a:solidFill>
          <a:ln w="19050">
            <a:solidFill>
              <a:srgbClr val="B0CD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a:solidFill>
                  <a:schemeClr val="accent3">
                    <a:lumMod val="25000"/>
                  </a:schemeClr>
                </a:solidFill>
                <a:latin typeface="Meiryo UI" panose="020B0604030504040204" pitchFamily="50" charset="-128"/>
                <a:ea typeface="Meiryo UI" panose="020B0604030504040204" pitchFamily="50" charset="-128"/>
              </a:rPr>
              <a:t>要相談</a:t>
            </a:r>
          </a:p>
        </p:txBody>
      </p:sp>
      <p:sp>
        <p:nvSpPr>
          <p:cNvPr id="90" name="テキスト ボックス 89"/>
          <p:cNvSpPr txBox="1"/>
          <p:nvPr/>
        </p:nvSpPr>
        <p:spPr>
          <a:xfrm>
            <a:off x="704441" y="2687452"/>
            <a:ext cx="3600666" cy="253916"/>
          </a:xfrm>
          <a:prstGeom prst="rect">
            <a:avLst/>
          </a:prstGeom>
          <a:noFill/>
        </p:spPr>
        <p:txBody>
          <a:bodyPr wrap="none" rtlCol="0">
            <a:spAutoFit/>
          </a:bodyPr>
          <a:lstStyle/>
          <a:p>
            <a:r>
              <a:rPr lang="en-US" altLang="ja-JP" sz="1050" dirty="0">
                <a:solidFill>
                  <a:schemeClr val="accent3">
                    <a:lumMod val="25000"/>
                  </a:schemeClr>
                </a:solidFill>
                <a:latin typeface="Meiryo" charset="-128"/>
                <a:ea typeface="Meiryo" charset="-128"/>
                <a:cs typeface="Meiryo" charset="-128"/>
              </a:rPr>
              <a:t>4</a:t>
            </a:r>
            <a:r>
              <a:rPr lang="ja-JP" altLang="en-US" sz="1050" dirty="0">
                <a:solidFill>
                  <a:schemeClr val="accent3">
                    <a:lumMod val="25000"/>
                  </a:schemeClr>
                </a:solidFill>
                <a:latin typeface="Meiryo" charset="-128"/>
                <a:ea typeface="Meiryo" charset="-128"/>
                <a:cs typeface="Meiryo" charset="-128"/>
              </a:rPr>
              <a:t>週間掲載</a:t>
            </a:r>
            <a:r>
              <a:rPr lang="ja-JP" altLang="en-US" sz="1050">
                <a:solidFill>
                  <a:schemeClr val="accent3">
                    <a:lumMod val="25000"/>
                  </a:schemeClr>
                </a:solidFill>
                <a:latin typeface="Meiryo" charset="-128"/>
                <a:ea typeface="Meiryo" charset="-128"/>
                <a:cs typeface="Meiryo" charset="-128"/>
              </a:rPr>
              <a:t>　告知記事</a:t>
            </a:r>
            <a:r>
              <a:rPr lang="en-US" altLang="ja-JP" sz="1050" dirty="0">
                <a:solidFill>
                  <a:schemeClr val="accent3">
                    <a:lumMod val="25000"/>
                  </a:schemeClr>
                </a:solidFill>
                <a:latin typeface="Meiryo" charset="-128"/>
                <a:ea typeface="Meiryo" charset="-128"/>
                <a:cs typeface="Meiryo" charset="-128"/>
              </a:rPr>
              <a:t>1</a:t>
            </a:r>
            <a:r>
              <a:rPr lang="ja-JP" altLang="en-US" sz="1050">
                <a:solidFill>
                  <a:schemeClr val="accent3">
                    <a:lumMod val="25000"/>
                  </a:schemeClr>
                </a:solidFill>
                <a:latin typeface="Meiryo" charset="-128"/>
                <a:ea typeface="Meiryo" charset="-128"/>
                <a:cs typeface="Meiryo" charset="-128"/>
              </a:rPr>
              <a:t>本</a:t>
            </a:r>
            <a:r>
              <a:rPr lang="en-US" altLang="ja-JP" sz="1050" dirty="0">
                <a:solidFill>
                  <a:schemeClr val="accent3">
                    <a:lumMod val="25000"/>
                  </a:schemeClr>
                </a:solidFill>
                <a:latin typeface="Meiryo" charset="-128"/>
                <a:ea typeface="Meiryo" charset="-128"/>
                <a:cs typeface="Meiryo" charset="-128"/>
              </a:rPr>
              <a:t>/</a:t>
            </a:r>
            <a:r>
              <a:rPr lang="ja-JP" altLang="en-US" sz="1050">
                <a:solidFill>
                  <a:schemeClr val="accent3">
                    <a:lumMod val="25000"/>
                  </a:schemeClr>
                </a:solidFill>
                <a:latin typeface="Meiryo" charset="-128"/>
                <a:ea typeface="Meiryo" charset="-128"/>
                <a:cs typeface="Meiryo" charset="-128"/>
              </a:rPr>
              <a:t>結果記事</a:t>
            </a:r>
            <a:r>
              <a:rPr lang="en-US" altLang="ja-JP" sz="1050" dirty="0">
                <a:solidFill>
                  <a:schemeClr val="accent3">
                    <a:lumMod val="25000"/>
                  </a:schemeClr>
                </a:solidFill>
                <a:latin typeface="Meiryo" charset="-128"/>
                <a:ea typeface="Meiryo" charset="-128"/>
                <a:cs typeface="Meiryo" charset="-128"/>
              </a:rPr>
              <a:t>5</a:t>
            </a:r>
            <a:r>
              <a:rPr lang="ja-JP" altLang="en-US" sz="1050">
                <a:solidFill>
                  <a:schemeClr val="accent3">
                    <a:lumMod val="25000"/>
                  </a:schemeClr>
                </a:solidFill>
                <a:latin typeface="Meiryo" charset="-128"/>
                <a:ea typeface="Meiryo" charset="-128"/>
                <a:cs typeface="Meiryo" charset="-128"/>
              </a:rPr>
              <a:t>本</a:t>
            </a:r>
            <a:r>
              <a:rPr lang="en-US" altLang="ja-JP" sz="1050" dirty="0">
                <a:solidFill>
                  <a:schemeClr val="accent3">
                    <a:lumMod val="25000"/>
                  </a:schemeClr>
                </a:solidFill>
                <a:latin typeface="Meiryo" charset="-128"/>
                <a:ea typeface="Meiryo" charset="-128"/>
                <a:cs typeface="Meiryo" charset="-128"/>
              </a:rPr>
              <a:t> </a:t>
            </a:r>
            <a:r>
              <a:rPr lang="ja-JP" altLang="en-US" sz="1050">
                <a:solidFill>
                  <a:schemeClr val="accent3">
                    <a:lumMod val="25000"/>
                  </a:schemeClr>
                </a:solidFill>
                <a:latin typeface="Meiryo" charset="-128"/>
                <a:ea typeface="Meiryo" charset="-128"/>
                <a:cs typeface="Meiryo" charset="-128"/>
              </a:rPr>
              <a:t>計</a:t>
            </a:r>
            <a:r>
              <a:rPr lang="en-US" altLang="ja-JP" sz="1050" dirty="0">
                <a:solidFill>
                  <a:schemeClr val="accent3">
                    <a:lumMod val="25000"/>
                  </a:schemeClr>
                </a:solidFill>
                <a:latin typeface="Meiryo" charset="-128"/>
                <a:ea typeface="Meiryo" charset="-128"/>
                <a:cs typeface="Meiryo" charset="-128"/>
              </a:rPr>
              <a:t>10,000PV</a:t>
            </a:r>
            <a:r>
              <a:rPr lang="ja-JP" altLang="en-US" sz="1050" dirty="0">
                <a:solidFill>
                  <a:schemeClr val="accent3">
                    <a:lumMod val="25000"/>
                  </a:schemeClr>
                </a:solidFill>
                <a:latin typeface="Meiryo" charset="-128"/>
                <a:ea typeface="Meiryo" charset="-128"/>
                <a:cs typeface="Meiryo" charset="-128"/>
              </a:rPr>
              <a:t>保証</a:t>
            </a:r>
          </a:p>
        </p:txBody>
      </p:sp>
      <p:sp>
        <p:nvSpPr>
          <p:cNvPr id="95" name="テキスト ボックス 94"/>
          <p:cNvSpPr txBox="1"/>
          <p:nvPr/>
        </p:nvSpPr>
        <p:spPr>
          <a:xfrm>
            <a:off x="693690" y="1962200"/>
            <a:ext cx="1762021" cy="253916"/>
          </a:xfrm>
          <a:prstGeom prst="rect">
            <a:avLst/>
          </a:prstGeom>
          <a:noFill/>
        </p:spPr>
        <p:txBody>
          <a:bodyPr wrap="none" rtlCol="0">
            <a:spAutoFit/>
          </a:bodyPr>
          <a:lstStyle/>
          <a:p>
            <a:r>
              <a:rPr lang="en-US" altLang="ja-JP" sz="1050" dirty="0">
                <a:solidFill>
                  <a:schemeClr val="accent3">
                    <a:lumMod val="25000"/>
                  </a:schemeClr>
                </a:solidFill>
                <a:latin typeface="Meiryo" charset="-128"/>
                <a:ea typeface="Meiryo" charset="-128"/>
                <a:cs typeface="Meiryo" charset="-128"/>
              </a:rPr>
              <a:t>4</a:t>
            </a:r>
            <a:r>
              <a:rPr lang="ja-JP" altLang="en-US" sz="1050" dirty="0">
                <a:solidFill>
                  <a:schemeClr val="accent3">
                    <a:lumMod val="25000"/>
                  </a:schemeClr>
                </a:solidFill>
                <a:latin typeface="Meiryo" charset="-128"/>
                <a:ea typeface="Meiryo" charset="-128"/>
                <a:cs typeface="Meiryo" charset="-128"/>
              </a:rPr>
              <a:t>週間掲載　</a:t>
            </a:r>
            <a:r>
              <a:rPr lang="en-US" altLang="ja-JP" sz="1050" dirty="0">
                <a:solidFill>
                  <a:schemeClr val="accent3">
                    <a:lumMod val="25000"/>
                  </a:schemeClr>
                </a:solidFill>
                <a:latin typeface="Meiryo" charset="-128"/>
                <a:ea typeface="Meiryo" charset="-128"/>
                <a:cs typeface="Meiryo" charset="-128"/>
              </a:rPr>
              <a:t>5,000PV</a:t>
            </a:r>
            <a:r>
              <a:rPr lang="ja-JP" altLang="en-US" sz="1050" dirty="0">
                <a:solidFill>
                  <a:schemeClr val="accent3">
                    <a:lumMod val="25000"/>
                  </a:schemeClr>
                </a:solidFill>
                <a:latin typeface="Meiryo" charset="-128"/>
                <a:ea typeface="Meiryo" charset="-128"/>
                <a:cs typeface="Meiryo" charset="-128"/>
              </a:rPr>
              <a:t>保証</a:t>
            </a:r>
          </a:p>
        </p:txBody>
      </p:sp>
      <p:sp>
        <p:nvSpPr>
          <p:cNvPr id="96" name="テキスト ボックス 95"/>
          <p:cNvSpPr txBox="1"/>
          <p:nvPr/>
        </p:nvSpPr>
        <p:spPr>
          <a:xfrm>
            <a:off x="714138" y="1281219"/>
            <a:ext cx="1803699" cy="253916"/>
          </a:xfrm>
          <a:prstGeom prst="rect">
            <a:avLst/>
          </a:prstGeom>
          <a:noFill/>
        </p:spPr>
        <p:txBody>
          <a:bodyPr wrap="none" rtlCol="0">
            <a:spAutoFit/>
          </a:bodyPr>
          <a:lstStyle/>
          <a:p>
            <a:r>
              <a:rPr lang="en-US" altLang="ja-JP" sz="1050" dirty="0">
                <a:solidFill>
                  <a:schemeClr val="accent3">
                    <a:lumMod val="25000"/>
                  </a:schemeClr>
                </a:solidFill>
                <a:latin typeface="Meiryo" charset="-128"/>
                <a:ea typeface="Meiryo" charset="-128"/>
                <a:cs typeface="Meiryo" charset="-128"/>
              </a:rPr>
              <a:t>4</a:t>
            </a:r>
            <a:r>
              <a:rPr lang="ja-JP" altLang="en-US" sz="1050" dirty="0">
                <a:solidFill>
                  <a:schemeClr val="accent3">
                    <a:lumMod val="25000"/>
                  </a:schemeClr>
                </a:solidFill>
                <a:latin typeface="Meiryo" charset="-128"/>
                <a:ea typeface="Meiryo" charset="-128"/>
                <a:cs typeface="Meiryo" charset="-128"/>
              </a:rPr>
              <a:t>週間掲載</a:t>
            </a:r>
            <a:r>
              <a:rPr lang="en-US" altLang="ja-JP" sz="1050" dirty="0">
                <a:solidFill>
                  <a:schemeClr val="accent3">
                    <a:lumMod val="25000"/>
                  </a:schemeClr>
                </a:solidFill>
                <a:latin typeface="Meiryo" charset="-128"/>
                <a:ea typeface="Meiryo" charset="-128"/>
                <a:cs typeface="Meiryo" charset="-128"/>
              </a:rPr>
              <a:t>  10,000PV</a:t>
            </a:r>
            <a:r>
              <a:rPr lang="ja-JP" altLang="en-US" sz="1050" dirty="0">
                <a:solidFill>
                  <a:schemeClr val="accent3">
                    <a:lumMod val="25000"/>
                  </a:schemeClr>
                </a:solidFill>
                <a:latin typeface="Meiryo" charset="-128"/>
                <a:ea typeface="Meiryo" charset="-128"/>
                <a:cs typeface="Meiryo" charset="-128"/>
              </a:rPr>
              <a:t>保証</a:t>
            </a:r>
          </a:p>
        </p:txBody>
      </p:sp>
      <p:sp>
        <p:nvSpPr>
          <p:cNvPr id="100" name="正方形/長方形 99">
            <a:extLst>
              <a:ext uri="{FF2B5EF4-FFF2-40B4-BE49-F238E27FC236}">
                <a16:creationId xmlns:a16="http://schemas.microsoft.com/office/drawing/2014/main" id="{D523F6FD-723A-4A62-B93C-4734BF268318}"/>
              </a:ext>
            </a:extLst>
          </p:cNvPr>
          <p:cNvSpPr/>
          <p:nvPr/>
        </p:nvSpPr>
        <p:spPr>
          <a:xfrm>
            <a:off x="709698" y="4265741"/>
            <a:ext cx="2175471" cy="252839"/>
          </a:xfrm>
          <a:prstGeom prst="rect">
            <a:avLst/>
          </a:prstGeom>
          <a:noFill/>
          <a:ln w="3175" cmpd="sng">
            <a:noFill/>
          </a:ln>
          <a:effectLst/>
        </p:spPr>
        <p:style>
          <a:lnRef idx="1">
            <a:schemeClr val="accent1"/>
          </a:lnRef>
          <a:fillRef idx="3">
            <a:schemeClr val="accent1"/>
          </a:fillRef>
          <a:effectRef idx="2">
            <a:schemeClr val="accent1"/>
          </a:effectRef>
          <a:fontRef idx="minor">
            <a:schemeClr val="lt1"/>
          </a:fontRef>
        </p:style>
        <p:txBody>
          <a:bodyPr anchor="ctr"/>
          <a:lstStyle/>
          <a:p>
            <a:pPr lvl="0">
              <a:lnSpc>
                <a:spcPct val="150000"/>
              </a:lnSpc>
              <a:defRPr/>
            </a:pPr>
            <a:r>
              <a:rPr lang="ja-JP" altLang="en-US" sz="1400" b="1" kern="0" dirty="0">
                <a:solidFill>
                  <a:schemeClr val="accent3">
                    <a:lumMod val="25000"/>
                  </a:schemeClr>
                </a:solidFill>
                <a:latin typeface="メイリオ" panose="020B0604030504040204" pitchFamily="50" charset="-128"/>
                <a:ea typeface="メイリオ" panose="020B0604030504040204" pitchFamily="50" charset="-128"/>
                <a:cs typeface="ヒラギノ角ゴシック W2"/>
              </a:rPr>
              <a:t>モデルアサイン</a:t>
            </a:r>
            <a:endParaRPr kumimoji="0" lang="en-US" altLang="ja-JP" sz="1400" b="1" kern="0" dirty="0">
              <a:solidFill>
                <a:schemeClr val="accent3">
                  <a:lumMod val="25000"/>
                </a:schemeClr>
              </a:solidFill>
              <a:latin typeface="メイリオ" panose="020B0604030504040204" pitchFamily="50" charset="-128"/>
              <a:ea typeface="メイリオ" panose="020B0604030504040204" pitchFamily="50" charset="-128"/>
              <a:cs typeface="ヒラギノ角ゴシック W2"/>
            </a:endParaRPr>
          </a:p>
        </p:txBody>
      </p:sp>
      <p:sp>
        <p:nvSpPr>
          <p:cNvPr id="112" name="テキスト ボックス 111">
            <a:extLst>
              <a:ext uri="{FF2B5EF4-FFF2-40B4-BE49-F238E27FC236}">
                <a16:creationId xmlns:a16="http://schemas.microsoft.com/office/drawing/2014/main" id="{274E911D-C290-4C65-AC8E-B63C6CEF799A}"/>
              </a:ext>
            </a:extLst>
          </p:cNvPr>
          <p:cNvSpPr txBox="1"/>
          <p:nvPr/>
        </p:nvSpPr>
        <p:spPr>
          <a:xfrm>
            <a:off x="725265" y="4494208"/>
            <a:ext cx="1503492" cy="230832"/>
          </a:xfrm>
          <a:prstGeom prst="rect">
            <a:avLst/>
          </a:prstGeom>
          <a:noFill/>
        </p:spPr>
        <p:txBody>
          <a:bodyPr wrap="square" rtlCol="0">
            <a:spAutoFit/>
          </a:bodyPr>
          <a:lstStyle/>
          <a:p>
            <a:r>
              <a:rPr kumimoji="1" lang="ja-JP" altLang="en-US" sz="900" dirty="0">
                <a:solidFill>
                  <a:schemeClr val="accent3">
                    <a:lumMod val="25000"/>
                  </a:schemeClr>
                </a:solidFill>
              </a:rPr>
              <a:t>記事内でモデルを起用</a:t>
            </a:r>
          </a:p>
        </p:txBody>
      </p:sp>
      <p:sp>
        <p:nvSpPr>
          <p:cNvPr id="82" name="テキスト ボックス 81">
            <a:extLst>
              <a:ext uri="{FF2B5EF4-FFF2-40B4-BE49-F238E27FC236}">
                <a16:creationId xmlns:a16="http://schemas.microsoft.com/office/drawing/2014/main" id="{5A712965-68A1-4383-8CEE-6CA0BD56E7F5}"/>
              </a:ext>
            </a:extLst>
          </p:cNvPr>
          <p:cNvSpPr txBox="1"/>
          <p:nvPr/>
        </p:nvSpPr>
        <p:spPr>
          <a:xfrm>
            <a:off x="5121469" y="1962200"/>
            <a:ext cx="1762021" cy="253916"/>
          </a:xfrm>
          <a:prstGeom prst="rect">
            <a:avLst/>
          </a:prstGeom>
          <a:noFill/>
        </p:spPr>
        <p:txBody>
          <a:bodyPr wrap="none" rtlCol="0">
            <a:spAutoFit/>
          </a:bodyPr>
          <a:lstStyle/>
          <a:p>
            <a:r>
              <a:rPr lang="en-US" altLang="ja-JP" sz="1050" dirty="0">
                <a:solidFill>
                  <a:schemeClr val="accent3">
                    <a:lumMod val="25000"/>
                  </a:schemeClr>
                </a:solidFill>
                <a:latin typeface="Meiryo" charset="-128"/>
                <a:ea typeface="Meiryo" charset="-128"/>
                <a:cs typeface="Meiryo" charset="-128"/>
              </a:rPr>
              <a:t>4</a:t>
            </a:r>
            <a:r>
              <a:rPr lang="ja-JP" altLang="en-US" sz="1050" dirty="0">
                <a:solidFill>
                  <a:schemeClr val="accent3">
                    <a:lumMod val="25000"/>
                  </a:schemeClr>
                </a:solidFill>
                <a:latin typeface="Meiryo" charset="-128"/>
                <a:ea typeface="Meiryo" charset="-128"/>
                <a:cs typeface="Meiryo" charset="-128"/>
              </a:rPr>
              <a:t>週間掲載　</a:t>
            </a:r>
            <a:r>
              <a:rPr lang="en-US" altLang="ja-JP" sz="1050" dirty="0">
                <a:solidFill>
                  <a:schemeClr val="accent3">
                    <a:lumMod val="25000"/>
                  </a:schemeClr>
                </a:solidFill>
                <a:latin typeface="Meiryo" charset="-128"/>
                <a:ea typeface="Meiryo" charset="-128"/>
                <a:cs typeface="Meiryo" charset="-128"/>
              </a:rPr>
              <a:t>5,000PV</a:t>
            </a:r>
            <a:r>
              <a:rPr lang="ja-JP" altLang="en-US" sz="1050" dirty="0">
                <a:solidFill>
                  <a:schemeClr val="accent3">
                    <a:lumMod val="25000"/>
                  </a:schemeClr>
                </a:solidFill>
                <a:latin typeface="Meiryo" charset="-128"/>
                <a:ea typeface="Meiryo" charset="-128"/>
                <a:cs typeface="Meiryo" charset="-128"/>
              </a:rPr>
              <a:t>保証</a:t>
            </a:r>
          </a:p>
        </p:txBody>
      </p:sp>
      <p:sp>
        <p:nvSpPr>
          <p:cNvPr id="12" name="テキスト ボックス 11">
            <a:extLst>
              <a:ext uri="{FF2B5EF4-FFF2-40B4-BE49-F238E27FC236}">
                <a16:creationId xmlns:a16="http://schemas.microsoft.com/office/drawing/2014/main" id="{A101FD7F-E0FE-4A40-AB8B-7D50DC91A7A4}"/>
              </a:ext>
            </a:extLst>
          </p:cNvPr>
          <p:cNvSpPr txBox="1"/>
          <p:nvPr/>
        </p:nvSpPr>
        <p:spPr>
          <a:xfrm>
            <a:off x="5099218" y="3283077"/>
            <a:ext cx="1845377" cy="253916"/>
          </a:xfrm>
          <a:prstGeom prst="rect">
            <a:avLst/>
          </a:prstGeom>
          <a:noFill/>
        </p:spPr>
        <p:txBody>
          <a:bodyPr wrap="none" rtlCol="0">
            <a:spAutoFit/>
          </a:bodyPr>
          <a:lstStyle/>
          <a:p>
            <a:r>
              <a:rPr lang="en-US" altLang="ja-JP" sz="1050" dirty="0">
                <a:solidFill>
                  <a:schemeClr val="accent3">
                    <a:lumMod val="25000"/>
                  </a:schemeClr>
                </a:solidFill>
                <a:latin typeface="Meiryo" charset="-128"/>
                <a:ea typeface="Meiryo" charset="-128"/>
                <a:cs typeface="Meiryo" charset="-128"/>
              </a:rPr>
              <a:t>4</a:t>
            </a:r>
            <a:r>
              <a:rPr lang="ja-JP" altLang="en-US" sz="1050" dirty="0">
                <a:solidFill>
                  <a:schemeClr val="accent3">
                    <a:lumMod val="25000"/>
                  </a:schemeClr>
                </a:solidFill>
                <a:latin typeface="Meiryo" charset="-128"/>
                <a:ea typeface="Meiryo" charset="-128"/>
                <a:cs typeface="Meiryo" charset="-128"/>
              </a:rPr>
              <a:t>週間掲載　</a:t>
            </a:r>
            <a:r>
              <a:rPr lang="en-US" altLang="ja-JP" sz="1050" dirty="0">
                <a:solidFill>
                  <a:schemeClr val="accent3">
                    <a:lumMod val="25000"/>
                  </a:schemeClr>
                </a:solidFill>
                <a:latin typeface="Meiryo" charset="-128"/>
                <a:ea typeface="Meiryo" charset="-128"/>
                <a:cs typeface="Meiryo" charset="-128"/>
              </a:rPr>
              <a:t>10,000PV</a:t>
            </a:r>
            <a:r>
              <a:rPr lang="ja-JP" altLang="en-US" sz="1050" dirty="0">
                <a:solidFill>
                  <a:schemeClr val="accent3">
                    <a:lumMod val="25000"/>
                  </a:schemeClr>
                </a:solidFill>
                <a:latin typeface="Meiryo" charset="-128"/>
                <a:ea typeface="Meiryo" charset="-128"/>
                <a:cs typeface="Meiryo" charset="-128"/>
              </a:rPr>
              <a:t>保証</a:t>
            </a:r>
          </a:p>
        </p:txBody>
      </p:sp>
      <p:sp>
        <p:nvSpPr>
          <p:cNvPr id="85" name="スライド番号プレースホルダー 3">
            <a:extLst>
              <a:ext uri="{FF2B5EF4-FFF2-40B4-BE49-F238E27FC236}">
                <a16:creationId xmlns:a16="http://schemas.microsoft.com/office/drawing/2014/main" id="{8FC5EFBC-C91A-8845-BEF9-6A0587AEF726}"/>
              </a:ext>
            </a:extLst>
          </p:cNvPr>
          <p:cNvSpPr txBox="1">
            <a:spLocks/>
          </p:cNvSpPr>
          <p:nvPr/>
        </p:nvSpPr>
        <p:spPr>
          <a:xfrm>
            <a:off x="6992287" y="6554817"/>
            <a:ext cx="2057400" cy="297235"/>
          </a:xfrm>
          <a:prstGeom prst="rect">
            <a:avLst/>
          </a:prstGeom>
        </p:spPr>
        <p:txBody>
          <a:bodyPr vert="horz" lIns="91440" tIns="45720" rIns="91440" bIns="45720" rtlCol="0" anchor="ctr"/>
          <a:lstStyle>
            <a:defPPr>
              <a:defRPr lang="en-US"/>
            </a:defPPr>
            <a:lvl1pPr marL="0" algn="r" defTabSz="457200" rtl="0" eaLnBrk="1" latinLnBrk="0" hangingPunct="1">
              <a:defRPr sz="1400" b="1" kern="1200">
                <a:solidFill>
                  <a:schemeClr val="accent3">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401335-F730-4287-99F3-CA1058D16EE0}" type="slidenum">
              <a:rPr kumimoji="1" lang="ja-JP" altLang="en-US" smtClean="0"/>
              <a:pPr/>
              <a:t>11</a:t>
            </a:fld>
            <a:endParaRPr kumimoji="1" lang="ja-JP" altLang="en-US" dirty="0"/>
          </a:p>
        </p:txBody>
      </p:sp>
      <p:sp>
        <p:nvSpPr>
          <p:cNvPr id="88" name="正方形/長方形 87">
            <a:extLst>
              <a:ext uri="{FF2B5EF4-FFF2-40B4-BE49-F238E27FC236}">
                <a16:creationId xmlns:a16="http://schemas.microsoft.com/office/drawing/2014/main" id="{1AB42558-569D-C348-92E4-AAEA6CE24EC4}"/>
              </a:ext>
            </a:extLst>
          </p:cNvPr>
          <p:cNvSpPr/>
          <p:nvPr/>
        </p:nvSpPr>
        <p:spPr>
          <a:xfrm>
            <a:off x="693690" y="1724668"/>
            <a:ext cx="2993128" cy="303127"/>
          </a:xfrm>
          <a:prstGeom prst="rect">
            <a:avLst/>
          </a:prstGeom>
          <a:noFill/>
          <a:ln w="3175" cmpd="sng">
            <a:noFill/>
          </a:ln>
          <a:effectLst/>
        </p:spPr>
        <p:style>
          <a:lnRef idx="1">
            <a:schemeClr val="accent1"/>
          </a:lnRef>
          <a:fillRef idx="3">
            <a:schemeClr val="accent1"/>
          </a:fillRef>
          <a:effectRef idx="2">
            <a:schemeClr val="accent1"/>
          </a:effectRef>
          <a:fontRef idx="minor">
            <a:schemeClr val="lt1"/>
          </a:fontRef>
        </p:style>
        <p:txBody>
          <a:bodyPr anchor="ctr"/>
          <a:lstStyle/>
          <a:p>
            <a:pPr eaLnBrk="1" fontAlgn="auto" hangingPunct="1">
              <a:spcBef>
                <a:spcPts val="0"/>
              </a:spcBef>
              <a:spcAft>
                <a:spcPts val="0"/>
              </a:spcAft>
              <a:defRPr/>
            </a:pPr>
            <a:r>
              <a:rPr kumimoji="0" lang="ja-JP" altLang="en-US" sz="1400" b="1" kern="0" dirty="0">
                <a:solidFill>
                  <a:schemeClr val="accent3">
                    <a:lumMod val="25000"/>
                  </a:schemeClr>
                </a:solidFill>
                <a:latin typeface="メイリオ" panose="020B0604030504040204" pitchFamily="50" charset="-128"/>
                <a:ea typeface="メイリオ" panose="020B0604030504040204" pitchFamily="50" charset="-128"/>
                <a:cs typeface="ヒラギノ角ゴシック W2"/>
              </a:rPr>
              <a:t>ミニプラン</a:t>
            </a:r>
            <a:endParaRPr kumimoji="0" lang="en-US" altLang="ja-JP" sz="1400" b="1" kern="0" dirty="0">
              <a:solidFill>
                <a:schemeClr val="accent3">
                  <a:lumMod val="25000"/>
                </a:schemeClr>
              </a:solidFill>
              <a:latin typeface="メイリオ" panose="020B0604030504040204" pitchFamily="50" charset="-128"/>
              <a:ea typeface="メイリオ" panose="020B0604030504040204" pitchFamily="50" charset="-128"/>
              <a:cs typeface="ヒラギノ角ゴシック W2"/>
            </a:endParaRPr>
          </a:p>
        </p:txBody>
      </p:sp>
      <p:sp>
        <p:nvSpPr>
          <p:cNvPr id="89" name="正方形/長方形 88">
            <a:extLst>
              <a:ext uri="{FF2B5EF4-FFF2-40B4-BE49-F238E27FC236}">
                <a16:creationId xmlns:a16="http://schemas.microsoft.com/office/drawing/2014/main" id="{D02B8439-0E29-D248-AD10-2C58F8F3903D}"/>
              </a:ext>
            </a:extLst>
          </p:cNvPr>
          <p:cNvSpPr/>
          <p:nvPr/>
        </p:nvSpPr>
        <p:spPr>
          <a:xfrm>
            <a:off x="707046" y="2436151"/>
            <a:ext cx="2993128" cy="303127"/>
          </a:xfrm>
          <a:prstGeom prst="rect">
            <a:avLst/>
          </a:prstGeom>
          <a:noFill/>
          <a:ln w="3175" cmpd="sng">
            <a:noFill/>
          </a:ln>
          <a:effectLst/>
        </p:spPr>
        <p:style>
          <a:lnRef idx="1">
            <a:schemeClr val="accent1"/>
          </a:lnRef>
          <a:fillRef idx="3">
            <a:schemeClr val="accent1"/>
          </a:fillRef>
          <a:effectRef idx="2">
            <a:schemeClr val="accent1"/>
          </a:effectRef>
          <a:fontRef idx="minor">
            <a:schemeClr val="lt1"/>
          </a:fontRef>
        </p:style>
        <p:txBody>
          <a:bodyPr anchor="ctr"/>
          <a:lstStyle/>
          <a:p>
            <a:pPr eaLnBrk="1" fontAlgn="auto" hangingPunct="1">
              <a:spcBef>
                <a:spcPts val="0"/>
              </a:spcBef>
              <a:spcAft>
                <a:spcPts val="0"/>
              </a:spcAft>
              <a:defRPr/>
            </a:pPr>
            <a:r>
              <a:rPr lang="ja-JP" altLang="en-US" sz="1400" b="1" kern="0">
                <a:solidFill>
                  <a:schemeClr val="accent3">
                    <a:lumMod val="25000"/>
                  </a:schemeClr>
                </a:solidFill>
                <a:latin typeface="メイリオ" panose="020B0604030504040204" pitchFamily="50" charset="-128"/>
                <a:ea typeface="メイリオ" panose="020B0604030504040204" pitchFamily="50" charset="-128"/>
                <a:cs typeface="ヒラギノ角ゴシック W2"/>
              </a:rPr>
              <a:t>エピソード投稿プラン</a:t>
            </a:r>
            <a:endParaRPr kumimoji="0" lang="en-US" altLang="ja-JP" sz="1400" b="1" kern="0" dirty="0">
              <a:solidFill>
                <a:schemeClr val="accent3">
                  <a:lumMod val="25000"/>
                </a:schemeClr>
              </a:solidFill>
              <a:latin typeface="メイリオ" panose="020B0604030504040204" pitchFamily="50" charset="-128"/>
              <a:ea typeface="メイリオ" panose="020B0604030504040204" pitchFamily="50" charset="-128"/>
              <a:cs typeface="ヒラギノ角ゴシック W2"/>
            </a:endParaRPr>
          </a:p>
        </p:txBody>
      </p:sp>
      <p:sp>
        <p:nvSpPr>
          <p:cNvPr id="93" name="正方形/長方形 92">
            <a:extLst>
              <a:ext uri="{FF2B5EF4-FFF2-40B4-BE49-F238E27FC236}">
                <a16:creationId xmlns:a16="http://schemas.microsoft.com/office/drawing/2014/main" id="{A656334B-4328-714C-B755-52F874856171}"/>
              </a:ext>
            </a:extLst>
          </p:cNvPr>
          <p:cNvSpPr/>
          <p:nvPr/>
        </p:nvSpPr>
        <p:spPr>
          <a:xfrm>
            <a:off x="5075657" y="1074720"/>
            <a:ext cx="2993128" cy="303127"/>
          </a:xfrm>
          <a:prstGeom prst="rect">
            <a:avLst/>
          </a:prstGeom>
          <a:noFill/>
          <a:ln w="3175" cmpd="sng">
            <a:noFill/>
          </a:ln>
          <a:effectLst/>
        </p:spPr>
        <p:style>
          <a:lnRef idx="1">
            <a:schemeClr val="accent1"/>
          </a:lnRef>
          <a:fillRef idx="3">
            <a:schemeClr val="accent1"/>
          </a:fillRef>
          <a:effectRef idx="2">
            <a:schemeClr val="accent1"/>
          </a:effectRef>
          <a:fontRef idx="minor">
            <a:schemeClr val="lt1"/>
          </a:fontRef>
        </p:style>
        <p:txBody>
          <a:bodyPr anchor="ctr"/>
          <a:lstStyle/>
          <a:p>
            <a:pPr eaLnBrk="1" fontAlgn="auto" hangingPunct="1">
              <a:spcBef>
                <a:spcPts val="0"/>
              </a:spcBef>
              <a:spcAft>
                <a:spcPts val="0"/>
              </a:spcAft>
              <a:defRPr/>
            </a:pPr>
            <a:r>
              <a:rPr lang="ja-JP" altLang="en-US" sz="1400" b="1" kern="0">
                <a:solidFill>
                  <a:schemeClr val="accent3">
                    <a:lumMod val="25000"/>
                  </a:schemeClr>
                </a:solidFill>
                <a:latin typeface="メイリオ" panose="020B0604030504040204" pitchFamily="50" charset="-128"/>
                <a:ea typeface="メイリオ" panose="020B0604030504040204" pitchFamily="50" charset="-128"/>
                <a:cs typeface="ヒラギノ角ゴシック W2"/>
              </a:rPr>
              <a:t>オンラインイベントプラン</a:t>
            </a:r>
            <a:endParaRPr kumimoji="0" lang="en-US" altLang="ja-JP" sz="1400" b="1" kern="0" dirty="0">
              <a:solidFill>
                <a:schemeClr val="accent3">
                  <a:lumMod val="25000"/>
                </a:schemeClr>
              </a:solidFill>
              <a:latin typeface="メイリオ" panose="020B0604030504040204" pitchFamily="50" charset="-128"/>
              <a:ea typeface="メイリオ" panose="020B0604030504040204" pitchFamily="50" charset="-128"/>
              <a:cs typeface="ヒラギノ角ゴシック W2"/>
            </a:endParaRPr>
          </a:p>
        </p:txBody>
      </p:sp>
      <p:sp>
        <p:nvSpPr>
          <p:cNvPr id="97" name="正方形/長方形 96">
            <a:extLst>
              <a:ext uri="{FF2B5EF4-FFF2-40B4-BE49-F238E27FC236}">
                <a16:creationId xmlns:a16="http://schemas.microsoft.com/office/drawing/2014/main" id="{79CB7A3D-46F0-7947-81EA-027E16476003}"/>
              </a:ext>
            </a:extLst>
          </p:cNvPr>
          <p:cNvSpPr/>
          <p:nvPr/>
        </p:nvSpPr>
        <p:spPr>
          <a:xfrm>
            <a:off x="714138" y="3075157"/>
            <a:ext cx="2993128" cy="303127"/>
          </a:xfrm>
          <a:prstGeom prst="rect">
            <a:avLst/>
          </a:prstGeom>
          <a:noFill/>
          <a:ln w="3175" cmpd="sng">
            <a:noFill/>
          </a:ln>
          <a:effectLst/>
        </p:spPr>
        <p:style>
          <a:lnRef idx="1">
            <a:schemeClr val="accent1"/>
          </a:lnRef>
          <a:fillRef idx="3">
            <a:schemeClr val="accent1"/>
          </a:fillRef>
          <a:effectRef idx="2">
            <a:schemeClr val="accent1"/>
          </a:effectRef>
          <a:fontRef idx="minor">
            <a:schemeClr val="lt1"/>
          </a:fontRef>
        </p:style>
        <p:txBody>
          <a:bodyPr anchor="ctr"/>
          <a:lstStyle/>
          <a:p>
            <a:pPr eaLnBrk="1" fontAlgn="auto" hangingPunct="1">
              <a:spcBef>
                <a:spcPts val="0"/>
              </a:spcBef>
              <a:spcAft>
                <a:spcPts val="0"/>
              </a:spcAft>
              <a:defRPr/>
            </a:pPr>
            <a:r>
              <a:rPr lang="ja-JP" altLang="en-US" sz="1400" b="1" kern="0">
                <a:solidFill>
                  <a:schemeClr val="accent3">
                    <a:lumMod val="25000"/>
                  </a:schemeClr>
                </a:solidFill>
                <a:latin typeface="メイリオ" panose="020B0604030504040204" pitchFamily="50" charset="-128"/>
                <a:ea typeface="メイリオ" panose="020B0604030504040204" pitchFamily="50" charset="-128"/>
                <a:cs typeface="ヒラギノ角ゴシック W2"/>
              </a:rPr>
              <a:t>キッズコンテストプラン</a:t>
            </a:r>
            <a:endParaRPr kumimoji="0" lang="en-US" altLang="ja-JP" sz="1400" b="1" kern="0" dirty="0">
              <a:solidFill>
                <a:schemeClr val="accent3">
                  <a:lumMod val="25000"/>
                </a:schemeClr>
              </a:solidFill>
              <a:latin typeface="メイリオ" panose="020B0604030504040204" pitchFamily="50" charset="-128"/>
              <a:ea typeface="メイリオ" panose="020B0604030504040204" pitchFamily="50" charset="-128"/>
              <a:cs typeface="ヒラギノ角ゴシック W2"/>
            </a:endParaRPr>
          </a:p>
        </p:txBody>
      </p:sp>
      <p:sp>
        <p:nvSpPr>
          <p:cNvPr id="102" name="正方形/長方形 101">
            <a:extLst>
              <a:ext uri="{FF2B5EF4-FFF2-40B4-BE49-F238E27FC236}">
                <a16:creationId xmlns:a16="http://schemas.microsoft.com/office/drawing/2014/main" id="{F9741E40-8EA6-EE4C-96B3-BF99BB0609A0}"/>
              </a:ext>
            </a:extLst>
          </p:cNvPr>
          <p:cNvSpPr/>
          <p:nvPr/>
        </p:nvSpPr>
        <p:spPr>
          <a:xfrm>
            <a:off x="5104901" y="1727893"/>
            <a:ext cx="2082860" cy="303127"/>
          </a:xfrm>
          <a:prstGeom prst="rect">
            <a:avLst/>
          </a:prstGeom>
          <a:noFill/>
          <a:ln w="3175" cmpd="sng">
            <a:noFill/>
          </a:ln>
          <a:effectLst/>
        </p:spPr>
        <p:style>
          <a:lnRef idx="1">
            <a:schemeClr val="accent1"/>
          </a:lnRef>
          <a:fillRef idx="3">
            <a:schemeClr val="accent1"/>
          </a:fillRef>
          <a:effectRef idx="2">
            <a:schemeClr val="accent1"/>
          </a:effectRef>
          <a:fontRef idx="minor">
            <a:schemeClr val="lt1"/>
          </a:fontRef>
        </p:style>
        <p:txBody>
          <a:bodyPr anchor="ctr"/>
          <a:lstStyle/>
          <a:p>
            <a:pPr eaLnBrk="1" fontAlgn="auto" hangingPunct="1">
              <a:spcBef>
                <a:spcPts val="0"/>
              </a:spcBef>
              <a:spcAft>
                <a:spcPts val="0"/>
              </a:spcAft>
              <a:defRPr/>
            </a:pPr>
            <a:r>
              <a:rPr lang="ja-JP" altLang="en-US" sz="1400" b="1" kern="0">
                <a:solidFill>
                  <a:schemeClr val="accent3">
                    <a:lumMod val="25000"/>
                  </a:schemeClr>
                </a:solidFill>
                <a:latin typeface="メイリオ" panose="020B0604030504040204" pitchFamily="50" charset="-128"/>
                <a:ea typeface="メイリオ" panose="020B0604030504040204" pitchFamily="50" charset="-128"/>
                <a:cs typeface="ヒラギノ角ゴシック W2"/>
              </a:rPr>
              <a:t>サンプリングプラン</a:t>
            </a:r>
            <a:endParaRPr kumimoji="0" lang="en-US" altLang="ja-JP" sz="1400" b="1" kern="0" dirty="0">
              <a:solidFill>
                <a:schemeClr val="accent3">
                  <a:lumMod val="25000"/>
                </a:schemeClr>
              </a:solidFill>
              <a:latin typeface="メイリオ" panose="020B0604030504040204" pitchFamily="50" charset="-128"/>
              <a:ea typeface="メイリオ" panose="020B0604030504040204" pitchFamily="50" charset="-128"/>
              <a:cs typeface="ヒラギノ角ゴシック W2"/>
            </a:endParaRPr>
          </a:p>
        </p:txBody>
      </p:sp>
      <p:sp>
        <p:nvSpPr>
          <p:cNvPr id="106" name="正方形/長方形 105">
            <a:extLst>
              <a:ext uri="{FF2B5EF4-FFF2-40B4-BE49-F238E27FC236}">
                <a16:creationId xmlns:a16="http://schemas.microsoft.com/office/drawing/2014/main" id="{114A0669-2D56-3D43-B268-6C5A742421C7}"/>
              </a:ext>
            </a:extLst>
          </p:cNvPr>
          <p:cNvSpPr/>
          <p:nvPr/>
        </p:nvSpPr>
        <p:spPr>
          <a:xfrm>
            <a:off x="5089203" y="2513249"/>
            <a:ext cx="2090831" cy="303127"/>
          </a:xfrm>
          <a:prstGeom prst="rect">
            <a:avLst/>
          </a:prstGeom>
          <a:noFill/>
          <a:ln w="3175" cmpd="sng">
            <a:noFill/>
          </a:ln>
          <a:effectLst/>
        </p:spPr>
        <p:style>
          <a:lnRef idx="1">
            <a:schemeClr val="accent1"/>
          </a:lnRef>
          <a:fillRef idx="3">
            <a:schemeClr val="accent1"/>
          </a:fillRef>
          <a:effectRef idx="2">
            <a:schemeClr val="accent1"/>
          </a:effectRef>
          <a:fontRef idx="minor">
            <a:schemeClr val="lt1"/>
          </a:fontRef>
        </p:style>
        <p:txBody>
          <a:bodyPr anchor="ctr"/>
          <a:lstStyle/>
          <a:p>
            <a:pPr eaLnBrk="1" fontAlgn="auto" hangingPunct="1">
              <a:spcBef>
                <a:spcPts val="0"/>
              </a:spcBef>
              <a:spcAft>
                <a:spcPts val="0"/>
              </a:spcAft>
              <a:defRPr/>
            </a:pPr>
            <a:r>
              <a:rPr lang="ja-JP" altLang="en-US" sz="1400" b="1" kern="0">
                <a:solidFill>
                  <a:schemeClr val="accent3">
                    <a:lumMod val="25000"/>
                  </a:schemeClr>
                </a:solidFill>
                <a:latin typeface="メイリオ" panose="020B0604030504040204" pitchFamily="50" charset="-128"/>
                <a:ea typeface="メイリオ" panose="020B0604030504040204" pitchFamily="50" charset="-128"/>
                <a:cs typeface="ヒラギノ角ゴシック W2"/>
              </a:rPr>
              <a:t>プレゼント記事プラン</a:t>
            </a:r>
            <a:endParaRPr kumimoji="0" lang="en-US" altLang="ja-JP" sz="1400" b="1" kern="0" dirty="0">
              <a:solidFill>
                <a:schemeClr val="accent3">
                  <a:lumMod val="25000"/>
                </a:schemeClr>
              </a:solidFill>
              <a:latin typeface="メイリオ" panose="020B0604030504040204" pitchFamily="50" charset="-128"/>
              <a:ea typeface="メイリオ" panose="020B0604030504040204" pitchFamily="50" charset="-128"/>
              <a:cs typeface="ヒラギノ角ゴシック W2"/>
            </a:endParaRPr>
          </a:p>
        </p:txBody>
      </p:sp>
      <p:sp>
        <p:nvSpPr>
          <p:cNvPr id="113" name="正方形/長方形 112">
            <a:extLst>
              <a:ext uri="{FF2B5EF4-FFF2-40B4-BE49-F238E27FC236}">
                <a16:creationId xmlns:a16="http://schemas.microsoft.com/office/drawing/2014/main" id="{4A14B908-CA80-BD44-AE75-9A919527C96D}"/>
              </a:ext>
            </a:extLst>
          </p:cNvPr>
          <p:cNvSpPr/>
          <p:nvPr/>
        </p:nvSpPr>
        <p:spPr>
          <a:xfrm>
            <a:off x="5110895" y="3060943"/>
            <a:ext cx="2993128" cy="303127"/>
          </a:xfrm>
          <a:prstGeom prst="rect">
            <a:avLst/>
          </a:prstGeom>
          <a:noFill/>
          <a:ln w="3175" cmpd="sng">
            <a:noFill/>
          </a:ln>
          <a:effectLst/>
        </p:spPr>
        <p:style>
          <a:lnRef idx="1">
            <a:schemeClr val="accent1"/>
          </a:lnRef>
          <a:fillRef idx="3">
            <a:schemeClr val="accent1"/>
          </a:fillRef>
          <a:effectRef idx="2">
            <a:schemeClr val="accent1"/>
          </a:effectRef>
          <a:fontRef idx="minor">
            <a:schemeClr val="lt1"/>
          </a:fontRef>
        </p:style>
        <p:txBody>
          <a:bodyPr anchor="ctr"/>
          <a:lstStyle/>
          <a:p>
            <a:pPr eaLnBrk="1" fontAlgn="auto" hangingPunct="1">
              <a:spcBef>
                <a:spcPts val="0"/>
              </a:spcBef>
              <a:spcAft>
                <a:spcPts val="0"/>
              </a:spcAft>
              <a:defRPr/>
            </a:pPr>
            <a:r>
              <a:rPr kumimoji="0" lang="ja-JP" altLang="en-US" sz="1400" b="1" kern="0">
                <a:solidFill>
                  <a:schemeClr val="accent3">
                    <a:lumMod val="25000"/>
                  </a:schemeClr>
                </a:solidFill>
                <a:latin typeface="メイリオ" panose="020B0604030504040204" pitchFamily="50" charset="-128"/>
                <a:ea typeface="メイリオ" panose="020B0604030504040204" pitchFamily="50" charset="-128"/>
                <a:cs typeface="ヒラギノ角ゴシック W2"/>
              </a:rPr>
              <a:t>カスタム冊子制作プラン</a:t>
            </a:r>
            <a:endParaRPr kumimoji="0" lang="en-US" altLang="ja-JP" sz="1400" b="1" kern="0" dirty="0">
              <a:solidFill>
                <a:schemeClr val="accent3">
                  <a:lumMod val="25000"/>
                </a:schemeClr>
              </a:solidFill>
              <a:latin typeface="メイリオ" panose="020B0604030504040204" pitchFamily="50" charset="-128"/>
              <a:ea typeface="メイリオ" panose="020B0604030504040204" pitchFamily="50" charset="-128"/>
              <a:cs typeface="ヒラギノ角ゴシック W2"/>
            </a:endParaRPr>
          </a:p>
        </p:txBody>
      </p:sp>
      <p:sp>
        <p:nvSpPr>
          <p:cNvPr id="116" name="角丸四角形 115">
            <a:extLst>
              <a:ext uri="{FF2B5EF4-FFF2-40B4-BE49-F238E27FC236}">
                <a16:creationId xmlns:a16="http://schemas.microsoft.com/office/drawing/2014/main" id="{33825953-0994-A14F-9B1C-067BFAAA5458}"/>
              </a:ext>
            </a:extLst>
          </p:cNvPr>
          <p:cNvSpPr/>
          <p:nvPr/>
        </p:nvSpPr>
        <p:spPr>
          <a:xfrm>
            <a:off x="261159" y="608792"/>
            <a:ext cx="8623785" cy="270261"/>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117" name="角丸四角形 116">
            <a:extLst>
              <a:ext uri="{FF2B5EF4-FFF2-40B4-BE49-F238E27FC236}">
                <a16:creationId xmlns:a16="http://schemas.microsoft.com/office/drawing/2014/main" id="{E4C957BE-008B-B345-A58F-9637580D1D4C}"/>
              </a:ext>
            </a:extLst>
          </p:cNvPr>
          <p:cNvSpPr/>
          <p:nvPr/>
        </p:nvSpPr>
        <p:spPr>
          <a:xfrm>
            <a:off x="261159" y="3820995"/>
            <a:ext cx="8623785" cy="223713"/>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119" name="正方形/長方形 118">
            <a:extLst>
              <a:ext uri="{FF2B5EF4-FFF2-40B4-BE49-F238E27FC236}">
                <a16:creationId xmlns:a16="http://schemas.microsoft.com/office/drawing/2014/main" id="{558D0C97-F4AA-5143-BF2D-E8F19AFFFF8A}"/>
              </a:ext>
            </a:extLst>
          </p:cNvPr>
          <p:cNvSpPr/>
          <p:nvPr/>
        </p:nvSpPr>
        <p:spPr>
          <a:xfrm>
            <a:off x="260279" y="600490"/>
            <a:ext cx="4374123" cy="303127"/>
          </a:xfrm>
          <a:prstGeom prst="rect">
            <a:avLst/>
          </a:prstGeom>
          <a:noFill/>
          <a:ln w="3175" cmpd="sng">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kumimoji="0" lang="ja-JP" altLang="en-US" sz="1400" b="1" kern="0">
                <a:solidFill>
                  <a:schemeClr val="bg1"/>
                </a:solidFill>
                <a:latin typeface="メイリオ" panose="020B0604030504040204" pitchFamily="50" charset="-128"/>
                <a:ea typeface="メイリオ" panose="020B0604030504040204" pitchFamily="50" charset="-128"/>
                <a:cs typeface="ヒラギノ角ゴシック W2"/>
              </a:rPr>
              <a:t>タイアップ記事メニュー　</a:t>
            </a:r>
            <a:r>
              <a:rPr lang="ja-JP" altLang="en-US" sz="1200" b="1" kern="0">
                <a:solidFill>
                  <a:schemeClr val="bg1"/>
                </a:solidFill>
                <a:latin typeface="メイリオ" panose="020B0604030504040204" pitchFamily="50" charset="-128"/>
                <a:ea typeface="メイリオ" panose="020B0604030504040204" pitchFamily="50" charset="-128"/>
                <a:cs typeface="ヒラギノ角ゴシック W2"/>
              </a:rPr>
              <a:t>　</a:t>
            </a:r>
            <a:r>
              <a:rPr lang="en-US" altLang="ja-JP" sz="1200" b="1" kern="0" dirty="0">
                <a:solidFill>
                  <a:schemeClr val="bg1"/>
                </a:solidFill>
                <a:latin typeface="メイリオ" panose="020B0604030504040204" pitchFamily="50" charset="-128"/>
                <a:ea typeface="メイリオ" panose="020B0604030504040204" pitchFamily="50" charset="-128"/>
                <a:cs typeface="ヒラギノ角ゴシック W2"/>
              </a:rPr>
              <a:t>※</a:t>
            </a:r>
            <a:r>
              <a:rPr kumimoji="0" lang="ja-JP" altLang="en-US" sz="1200" b="1" kern="0">
                <a:solidFill>
                  <a:schemeClr val="bg1"/>
                </a:solidFill>
                <a:latin typeface="メイリオ" panose="020B0604030504040204" pitchFamily="50" charset="-128"/>
                <a:ea typeface="メイリオ" panose="020B0604030504040204" pitchFamily="50" charset="-128"/>
                <a:cs typeface="ヒラギノ角ゴシック W2"/>
              </a:rPr>
              <a:t>全てグロス税別料金</a:t>
            </a:r>
            <a:endParaRPr kumimoji="0" lang="en-US" altLang="ja-JP" sz="1400" b="1" kern="0" dirty="0">
              <a:solidFill>
                <a:schemeClr val="bg1"/>
              </a:solidFill>
              <a:latin typeface="メイリオ" panose="020B0604030504040204" pitchFamily="50" charset="-128"/>
              <a:ea typeface="メイリオ" panose="020B0604030504040204" pitchFamily="50" charset="-128"/>
              <a:cs typeface="ヒラギノ角ゴシック W2"/>
            </a:endParaRPr>
          </a:p>
        </p:txBody>
      </p:sp>
      <p:sp>
        <p:nvSpPr>
          <p:cNvPr id="120" name="正方形/長方形 119">
            <a:extLst>
              <a:ext uri="{FF2B5EF4-FFF2-40B4-BE49-F238E27FC236}">
                <a16:creationId xmlns:a16="http://schemas.microsoft.com/office/drawing/2014/main" id="{3CD4FD98-42A0-EA46-A4C7-17B2C6D96ADF}"/>
              </a:ext>
            </a:extLst>
          </p:cNvPr>
          <p:cNvSpPr/>
          <p:nvPr/>
        </p:nvSpPr>
        <p:spPr>
          <a:xfrm>
            <a:off x="261160" y="3805537"/>
            <a:ext cx="3925622" cy="303127"/>
          </a:xfrm>
          <a:prstGeom prst="rect">
            <a:avLst/>
          </a:prstGeom>
          <a:noFill/>
          <a:ln w="3175" cmpd="sng">
            <a:noFill/>
          </a:ln>
          <a:effectLst/>
        </p:spPr>
        <p:style>
          <a:lnRef idx="1">
            <a:schemeClr val="accent1"/>
          </a:lnRef>
          <a:fillRef idx="3">
            <a:schemeClr val="accent1"/>
          </a:fillRef>
          <a:effectRef idx="2">
            <a:schemeClr val="accent1"/>
          </a:effectRef>
          <a:fontRef idx="minor">
            <a:schemeClr val="lt1"/>
          </a:fontRef>
        </p:style>
        <p:txBody>
          <a:bodyPr anchor="ctr"/>
          <a:lstStyle/>
          <a:p>
            <a:pPr eaLnBrk="1" fontAlgn="auto" hangingPunct="1">
              <a:spcBef>
                <a:spcPts val="0"/>
              </a:spcBef>
              <a:spcAft>
                <a:spcPts val="0"/>
              </a:spcAft>
              <a:defRPr/>
            </a:pPr>
            <a:r>
              <a:rPr lang="ja-JP" altLang="en-US" sz="1400" b="1" kern="0">
                <a:solidFill>
                  <a:schemeClr val="bg1"/>
                </a:solidFill>
                <a:latin typeface="メイリオ" panose="020B0604030504040204" pitchFamily="50" charset="-128"/>
                <a:ea typeface="メイリオ" panose="020B0604030504040204" pitchFamily="50" charset="-128"/>
                <a:cs typeface="ヒラギノ角ゴシック W2"/>
              </a:rPr>
              <a:t>オプション</a:t>
            </a:r>
            <a:r>
              <a:rPr kumimoji="0" lang="ja-JP" altLang="en-US" sz="1400" b="1" kern="0">
                <a:solidFill>
                  <a:schemeClr val="bg1"/>
                </a:solidFill>
                <a:latin typeface="メイリオ" panose="020B0604030504040204" pitchFamily="50" charset="-128"/>
                <a:ea typeface="メイリオ" panose="020B0604030504040204" pitchFamily="50" charset="-128"/>
                <a:cs typeface="ヒラギノ角ゴシック W2"/>
              </a:rPr>
              <a:t>メニュー</a:t>
            </a:r>
            <a:r>
              <a:rPr lang="ja-JP" altLang="en-US" sz="1400" b="1" kern="0">
                <a:solidFill>
                  <a:schemeClr val="bg1"/>
                </a:solidFill>
                <a:latin typeface="メイリオ" panose="020B0604030504040204" pitchFamily="50" charset="-128"/>
                <a:ea typeface="メイリオ" panose="020B0604030504040204" pitchFamily="50" charset="-128"/>
                <a:cs typeface="ヒラギノ角ゴシック W2"/>
              </a:rPr>
              <a:t>　　</a:t>
            </a:r>
            <a:r>
              <a:rPr lang="en-US" altLang="ja-JP" sz="1400" b="1" kern="0" dirty="0">
                <a:solidFill>
                  <a:schemeClr val="bg1"/>
                </a:solidFill>
                <a:latin typeface="メイリオ" panose="020B0604030504040204" pitchFamily="50" charset="-128"/>
                <a:ea typeface="メイリオ" panose="020B0604030504040204" pitchFamily="50" charset="-128"/>
                <a:cs typeface="ヒラギノ角ゴシック W2"/>
              </a:rPr>
              <a:t>※</a:t>
            </a:r>
            <a:r>
              <a:rPr lang="ja-JP" altLang="en-US" sz="1200" b="1" kern="0">
                <a:solidFill>
                  <a:schemeClr val="bg1"/>
                </a:solidFill>
                <a:latin typeface="メイリオ" panose="020B0604030504040204" pitchFamily="50" charset="-128"/>
                <a:ea typeface="メイリオ" panose="020B0604030504040204" pitchFamily="50" charset="-128"/>
                <a:cs typeface="ヒラギノ角ゴシック W2"/>
              </a:rPr>
              <a:t>全てネット税別料金</a:t>
            </a:r>
            <a:endParaRPr kumimoji="0" lang="en-US" altLang="ja-JP" sz="1400" b="1" kern="0" dirty="0">
              <a:solidFill>
                <a:schemeClr val="bg1"/>
              </a:solidFill>
              <a:latin typeface="メイリオ" panose="020B0604030504040204" pitchFamily="50" charset="-128"/>
              <a:ea typeface="メイリオ" panose="020B0604030504040204" pitchFamily="50" charset="-128"/>
              <a:cs typeface="ヒラギノ角ゴシック W2"/>
            </a:endParaRPr>
          </a:p>
        </p:txBody>
      </p:sp>
      <p:sp>
        <p:nvSpPr>
          <p:cNvPr id="121" name="角丸四角形 120">
            <a:extLst>
              <a:ext uri="{FF2B5EF4-FFF2-40B4-BE49-F238E27FC236}">
                <a16:creationId xmlns:a16="http://schemas.microsoft.com/office/drawing/2014/main" id="{C43411BB-D724-3449-8DA2-A4D4D631BA9D}"/>
              </a:ext>
            </a:extLst>
          </p:cNvPr>
          <p:cNvSpPr/>
          <p:nvPr/>
        </p:nvSpPr>
        <p:spPr>
          <a:xfrm>
            <a:off x="417554" y="1038830"/>
            <a:ext cx="183696" cy="469368"/>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solidFill>
                <a:schemeClr val="bg1"/>
              </a:solidFill>
            </a:endParaRPr>
          </a:p>
        </p:txBody>
      </p:sp>
      <p:sp>
        <p:nvSpPr>
          <p:cNvPr id="122" name="正方形/長方形 121">
            <a:extLst>
              <a:ext uri="{FF2B5EF4-FFF2-40B4-BE49-F238E27FC236}">
                <a16:creationId xmlns:a16="http://schemas.microsoft.com/office/drawing/2014/main" id="{CD7496C0-8906-6D44-A5D4-A072AD9BE069}"/>
              </a:ext>
            </a:extLst>
          </p:cNvPr>
          <p:cNvSpPr/>
          <p:nvPr/>
        </p:nvSpPr>
        <p:spPr>
          <a:xfrm>
            <a:off x="277769" y="1063993"/>
            <a:ext cx="482209" cy="394997"/>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600"/>
              </a:lnSpc>
            </a:pPr>
            <a:r>
              <a:rPr kumimoji="1" lang="en-US" altLang="ja-JP" sz="1600" b="1" dirty="0">
                <a:latin typeface="+mn-ea"/>
              </a:rPr>
              <a:t>1</a:t>
            </a:r>
            <a:endParaRPr kumimoji="1" lang="ja-JP" altLang="en-US" sz="1600" b="1" dirty="0">
              <a:latin typeface="+mn-ea"/>
            </a:endParaRPr>
          </a:p>
        </p:txBody>
      </p:sp>
      <p:sp>
        <p:nvSpPr>
          <p:cNvPr id="123" name="角丸四角形 122">
            <a:extLst>
              <a:ext uri="{FF2B5EF4-FFF2-40B4-BE49-F238E27FC236}">
                <a16:creationId xmlns:a16="http://schemas.microsoft.com/office/drawing/2014/main" id="{9FA0E170-0DB6-BC46-807A-5340D7EA3AC2}"/>
              </a:ext>
            </a:extLst>
          </p:cNvPr>
          <p:cNvSpPr/>
          <p:nvPr/>
        </p:nvSpPr>
        <p:spPr>
          <a:xfrm>
            <a:off x="424703" y="1708509"/>
            <a:ext cx="183696" cy="469368"/>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solidFill>
                <a:schemeClr val="bg1"/>
              </a:solidFill>
            </a:endParaRPr>
          </a:p>
        </p:txBody>
      </p:sp>
      <p:sp>
        <p:nvSpPr>
          <p:cNvPr id="124" name="正方形/長方形 123">
            <a:extLst>
              <a:ext uri="{FF2B5EF4-FFF2-40B4-BE49-F238E27FC236}">
                <a16:creationId xmlns:a16="http://schemas.microsoft.com/office/drawing/2014/main" id="{C158985E-08EC-084A-A36A-144406A036EF}"/>
              </a:ext>
            </a:extLst>
          </p:cNvPr>
          <p:cNvSpPr/>
          <p:nvPr/>
        </p:nvSpPr>
        <p:spPr>
          <a:xfrm>
            <a:off x="271666" y="1733672"/>
            <a:ext cx="482209" cy="394997"/>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600"/>
              </a:lnSpc>
            </a:pPr>
            <a:r>
              <a:rPr kumimoji="1" lang="ja-JP" altLang="en-US" sz="1600" b="1">
                <a:latin typeface="+mn-ea"/>
              </a:rPr>
              <a:t>２</a:t>
            </a:r>
            <a:endParaRPr kumimoji="1" lang="ja-JP" altLang="en-US" sz="1600" b="1" dirty="0">
              <a:latin typeface="+mn-ea"/>
            </a:endParaRPr>
          </a:p>
        </p:txBody>
      </p:sp>
      <p:sp>
        <p:nvSpPr>
          <p:cNvPr id="125" name="角丸四角形 124">
            <a:extLst>
              <a:ext uri="{FF2B5EF4-FFF2-40B4-BE49-F238E27FC236}">
                <a16:creationId xmlns:a16="http://schemas.microsoft.com/office/drawing/2014/main" id="{B13762BE-BFEF-8942-857C-E12AF15F3BDE}"/>
              </a:ext>
            </a:extLst>
          </p:cNvPr>
          <p:cNvSpPr/>
          <p:nvPr/>
        </p:nvSpPr>
        <p:spPr>
          <a:xfrm>
            <a:off x="424873" y="2410452"/>
            <a:ext cx="183696" cy="469368"/>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solidFill>
                <a:schemeClr val="bg1"/>
              </a:solidFill>
            </a:endParaRPr>
          </a:p>
        </p:txBody>
      </p:sp>
      <p:sp>
        <p:nvSpPr>
          <p:cNvPr id="126" name="正方形/長方形 125">
            <a:extLst>
              <a:ext uri="{FF2B5EF4-FFF2-40B4-BE49-F238E27FC236}">
                <a16:creationId xmlns:a16="http://schemas.microsoft.com/office/drawing/2014/main" id="{DAA9A3AD-E100-9F43-B3DA-0FE3FC40DF7C}"/>
              </a:ext>
            </a:extLst>
          </p:cNvPr>
          <p:cNvSpPr/>
          <p:nvPr/>
        </p:nvSpPr>
        <p:spPr>
          <a:xfrm>
            <a:off x="271836" y="2435615"/>
            <a:ext cx="482209" cy="394997"/>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600"/>
              </a:lnSpc>
            </a:pPr>
            <a:r>
              <a:rPr kumimoji="1" lang="ja-JP" altLang="en-US" sz="1600" b="1">
                <a:latin typeface="+mn-ea"/>
              </a:rPr>
              <a:t>３</a:t>
            </a:r>
            <a:endParaRPr kumimoji="1" lang="ja-JP" altLang="en-US" sz="1600" b="1" dirty="0">
              <a:latin typeface="+mn-ea"/>
            </a:endParaRPr>
          </a:p>
        </p:txBody>
      </p:sp>
      <p:sp>
        <p:nvSpPr>
          <p:cNvPr id="127" name="角丸四角形 126">
            <a:extLst>
              <a:ext uri="{FF2B5EF4-FFF2-40B4-BE49-F238E27FC236}">
                <a16:creationId xmlns:a16="http://schemas.microsoft.com/office/drawing/2014/main" id="{0ACAC68F-994F-9A48-A2DC-1D6127CDAC54}"/>
              </a:ext>
            </a:extLst>
          </p:cNvPr>
          <p:cNvSpPr/>
          <p:nvPr/>
        </p:nvSpPr>
        <p:spPr>
          <a:xfrm>
            <a:off x="432022" y="3080131"/>
            <a:ext cx="183696" cy="469368"/>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solidFill>
                <a:schemeClr val="bg1"/>
              </a:solidFill>
            </a:endParaRPr>
          </a:p>
        </p:txBody>
      </p:sp>
      <p:sp>
        <p:nvSpPr>
          <p:cNvPr id="128" name="正方形/長方形 127">
            <a:extLst>
              <a:ext uri="{FF2B5EF4-FFF2-40B4-BE49-F238E27FC236}">
                <a16:creationId xmlns:a16="http://schemas.microsoft.com/office/drawing/2014/main" id="{B7DBB539-B813-C149-8907-228E0920DF00}"/>
              </a:ext>
            </a:extLst>
          </p:cNvPr>
          <p:cNvSpPr/>
          <p:nvPr/>
        </p:nvSpPr>
        <p:spPr>
          <a:xfrm>
            <a:off x="278985" y="3105294"/>
            <a:ext cx="482209" cy="394997"/>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600"/>
              </a:lnSpc>
            </a:pPr>
            <a:r>
              <a:rPr kumimoji="1" lang="ja-JP" altLang="en-US" sz="1600" b="1">
                <a:latin typeface="+mn-ea"/>
              </a:rPr>
              <a:t>４</a:t>
            </a:r>
            <a:endParaRPr kumimoji="1" lang="ja-JP" altLang="en-US" sz="1600" b="1" dirty="0">
              <a:latin typeface="+mn-ea"/>
            </a:endParaRPr>
          </a:p>
        </p:txBody>
      </p:sp>
      <p:sp>
        <p:nvSpPr>
          <p:cNvPr id="129" name="角丸四角形 128">
            <a:extLst>
              <a:ext uri="{FF2B5EF4-FFF2-40B4-BE49-F238E27FC236}">
                <a16:creationId xmlns:a16="http://schemas.microsoft.com/office/drawing/2014/main" id="{F5183640-7179-DF43-9611-71BC9E767487}"/>
              </a:ext>
            </a:extLst>
          </p:cNvPr>
          <p:cNvSpPr/>
          <p:nvPr/>
        </p:nvSpPr>
        <p:spPr>
          <a:xfrm>
            <a:off x="4772972" y="1047560"/>
            <a:ext cx="183696" cy="469368"/>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solidFill>
                <a:schemeClr val="bg1"/>
              </a:solidFill>
            </a:endParaRPr>
          </a:p>
        </p:txBody>
      </p:sp>
      <p:sp>
        <p:nvSpPr>
          <p:cNvPr id="130" name="正方形/長方形 129">
            <a:extLst>
              <a:ext uri="{FF2B5EF4-FFF2-40B4-BE49-F238E27FC236}">
                <a16:creationId xmlns:a16="http://schemas.microsoft.com/office/drawing/2014/main" id="{0DF7C1F8-F0D0-7D40-B858-3424A4696313}"/>
              </a:ext>
            </a:extLst>
          </p:cNvPr>
          <p:cNvSpPr/>
          <p:nvPr/>
        </p:nvSpPr>
        <p:spPr>
          <a:xfrm>
            <a:off x="4633187" y="1072723"/>
            <a:ext cx="482209" cy="394997"/>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600"/>
              </a:lnSpc>
            </a:pPr>
            <a:r>
              <a:rPr kumimoji="1" lang="ja-JP" altLang="en-US" sz="1600" b="1">
                <a:latin typeface="+mn-ea"/>
              </a:rPr>
              <a:t>５</a:t>
            </a:r>
            <a:endParaRPr kumimoji="1" lang="ja-JP" altLang="en-US" sz="1600" b="1" dirty="0">
              <a:latin typeface="+mn-ea"/>
            </a:endParaRPr>
          </a:p>
        </p:txBody>
      </p:sp>
      <p:sp>
        <p:nvSpPr>
          <p:cNvPr id="132" name="正方形/長方形 131">
            <a:extLst>
              <a:ext uri="{FF2B5EF4-FFF2-40B4-BE49-F238E27FC236}">
                <a16:creationId xmlns:a16="http://schemas.microsoft.com/office/drawing/2014/main" id="{88B90E27-F008-2044-B8CD-68871CE155AA}"/>
              </a:ext>
            </a:extLst>
          </p:cNvPr>
          <p:cNvSpPr/>
          <p:nvPr/>
        </p:nvSpPr>
        <p:spPr>
          <a:xfrm>
            <a:off x="4627084" y="1742402"/>
            <a:ext cx="482209" cy="394997"/>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600"/>
              </a:lnSpc>
            </a:pPr>
            <a:r>
              <a:rPr kumimoji="1" lang="ja-JP" altLang="en-US" sz="1600" b="1">
                <a:latin typeface="+mn-ea"/>
              </a:rPr>
              <a:t>６</a:t>
            </a:r>
            <a:endParaRPr kumimoji="1" lang="ja-JP" altLang="en-US" sz="1600" b="1" dirty="0">
              <a:latin typeface="+mn-ea"/>
            </a:endParaRPr>
          </a:p>
        </p:txBody>
      </p:sp>
      <p:sp>
        <p:nvSpPr>
          <p:cNvPr id="134" name="正方形/長方形 133">
            <a:extLst>
              <a:ext uri="{FF2B5EF4-FFF2-40B4-BE49-F238E27FC236}">
                <a16:creationId xmlns:a16="http://schemas.microsoft.com/office/drawing/2014/main" id="{08935DB4-8945-E54D-BCDF-4C4717B5BB29}"/>
              </a:ext>
            </a:extLst>
          </p:cNvPr>
          <p:cNvSpPr/>
          <p:nvPr/>
        </p:nvSpPr>
        <p:spPr>
          <a:xfrm>
            <a:off x="4627254" y="2444345"/>
            <a:ext cx="482209" cy="394997"/>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600"/>
              </a:lnSpc>
            </a:pPr>
            <a:r>
              <a:rPr kumimoji="1" lang="ja-JP" altLang="en-US" sz="1600" b="1">
                <a:latin typeface="+mn-ea"/>
              </a:rPr>
              <a:t>７</a:t>
            </a:r>
            <a:endParaRPr kumimoji="1" lang="ja-JP" altLang="en-US" sz="1600" b="1" dirty="0">
              <a:latin typeface="+mn-ea"/>
            </a:endParaRPr>
          </a:p>
        </p:txBody>
      </p:sp>
      <p:sp>
        <p:nvSpPr>
          <p:cNvPr id="136" name="正方形/長方形 135">
            <a:extLst>
              <a:ext uri="{FF2B5EF4-FFF2-40B4-BE49-F238E27FC236}">
                <a16:creationId xmlns:a16="http://schemas.microsoft.com/office/drawing/2014/main" id="{B424BA26-9C4C-2645-9D61-22D8420AFF0D}"/>
              </a:ext>
            </a:extLst>
          </p:cNvPr>
          <p:cNvSpPr/>
          <p:nvPr/>
        </p:nvSpPr>
        <p:spPr>
          <a:xfrm>
            <a:off x="4634403" y="3114024"/>
            <a:ext cx="482209" cy="394997"/>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600"/>
              </a:lnSpc>
            </a:pPr>
            <a:r>
              <a:rPr kumimoji="1" lang="ja-JP" altLang="en-US" sz="1600" b="1">
                <a:latin typeface="+mn-ea"/>
              </a:rPr>
              <a:t>８</a:t>
            </a:r>
            <a:endParaRPr kumimoji="1" lang="ja-JP" altLang="en-US" sz="1600" b="1" dirty="0">
              <a:latin typeface="+mn-ea"/>
            </a:endParaRPr>
          </a:p>
        </p:txBody>
      </p:sp>
      <p:sp>
        <p:nvSpPr>
          <p:cNvPr id="141" name="角丸四角形 13">
            <a:extLst>
              <a:ext uri="{FF2B5EF4-FFF2-40B4-BE49-F238E27FC236}">
                <a16:creationId xmlns:a16="http://schemas.microsoft.com/office/drawing/2014/main" id="{297A436A-E5C9-1049-AC7F-644E0B2FDA82}"/>
              </a:ext>
            </a:extLst>
          </p:cNvPr>
          <p:cNvSpPr/>
          <p:nvPr/>
        </p:nvSpPr>
        <p:spPr>
          <a:xfrm>
            <a:off x="3081566" y="2454401"/>
            <a:ext cx="1152293" cy="232453"/>
          </a:xfrm>
          <a:prstGeom prst="roundRect">
            <a:avLst>
              <a:gd name="adj" fmla="val 5612"/>
            </a:avLst>
          </a:prstGeom>
          <a:solidFill>
            <a:schemeClr val="bg1"/>
          </a:solidFill>
          <a:ln w="19050">
            <a:solidFill>
              <a:srgbClr val="B0CD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accent3">
                    <a:lumMod val="25000"/>
                  </a:schemeClr>
                </a:solidFill>
                <a:latin typeface="Meiryo UI" panose="020B0604030504040204" pitchFamily="50" charset="-128"/>
                <a:ea typeface="Meiryo UI" panose="020B0604030504040204" pitchFamily="50" charset="-128"/>
              </a:rPr>
              <a:t>160</a:t>
            </a:r>
            <a:r>
              <a:rPr kumimoji="1" lang="ja-JP" altLang="en-US" sz="1200">
                <a:solidFill>
                  <a:schemeClr val="accent3">
                    <a:lumMod val="25000"/>
                  </a:schemeClr>
                </a:solidFill>
                <a:latin typeface="Meiryo UI" panose="020B0604030504040204" pitchFamily="50" charset="-128"/>
                <a:ea typeface="Meiryo UI" panose="020B0604030504040204" pitchFamily="50" charset="-128"/>
              </a:rPr>
              <a:t>万円</a:t>
            </a:r>
            <a:endParaRPr kumimoji="1" lang="ja-JP" altLang="en-US" sz="1200" dirty="0">
              <a:solidFill>
                <a:schemeClr val="accent3">
                  <a:lumMod val="25000"/>
                </a:schemeClr>
              </a:solidFill>
              <a:latin typeface="Meiryo UI" panose="020B0604030504040204" pitchFamily="50" charset="-128"/>
              <a:ea typeface="Meiryo UI" panose="020B0604030504040204" pitchFamily="50" charset="-128"/>
            </a:endParaRPr>
          </a:p>
        </p:txBody>
      </p:sp>
      <p:sp>
        <p:nvSpPr>
          <p:cNvPr id="142" name="角丸四角形 13">
            <a:extLst>
              <a:ext uri="{FF2B5EF4-FFF2-40B4-BE49-F238E27FC236}">
                <a16:creationId xmlns:a16="http://schemas.microsoft.com/office/drawing/2014/main" id="{41E96535-4CB0-F44B-B469-CBD814168490}"/>
              </a:ext>
            </a:extLst>
          </p:cNvPr>
          <p:cNvSpPr/>
          <p:nvPr/>
        </p:nvSpPr>
        <p:spPr>
          <a:xfrm>
            <a:off x="3092712" y="3092140"/>
            <a:ext cx="1152293" cy="232453"/>
          </a:xfrm>
          <a:prstGeom prst="roundRect">
            <a:avLst>
              <a:gd name="adj" fmla="val 5612"/>
            </a:avLst>
          </a:prstGeom>
          <a:solidFill>
            <a:schemeClr val="bg1"/>
          </a:solidFill>
          <a:ln w="19050">
            <a:solidFill>
              <a:srgbClr val="B0CD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accent3">
                    <a:lumMod val="25000"/>
                  </a:schemeClr>
                </a:solidFill>
                <a:latin typeface="Meiryo UI" panose="020B0604030504040204" pitchFamily="50" charset="-128"/>
                <a:ea typeface="Meiryo UI" panose="020B0604030504040204" pitchFamily="50" charset="-128"/>
              </a:rPr>
              <a:t>160</a:t>
            </a:r>
            <a:r>
              <a:rPr kumimoji="1" lang="ja-JP" altLang="en-US" sz="1200">
                <a:solidFill>
                  <a:schemeClr val="accent3">
                    <a:lumMod val="25000"/>
                  </a:schemeClr>
                </a:solidFill>
                <a:latin typeface="Meiryo UI" panose="020B0604030504040204" pitchFamily="50" charset="-128"/>
                <a:ea typeface="Meiryo UI" panose="020B0604030504040204" pitchFamily="50" charset="-128"/>
              </a:rPr>
              <a:t>万円</a:t>
            </a:r>
            <a:endParaRPr kumimoji="1" lang="ja-JP" altLang="en-US" sz="1200" dirty="0">
              <a:solidFill>
                <a:schemeClr val="accent3">
                  <a:lumMod val="25000"/>
                </a:schemeClr>
              </a:solidFill>
              <a:latin typeface="Meiryo UI" panose="020B0604030504040204" pitchFamily="50" charset="-128"/>
              <a:ea typeface="Meiryo UI" panose="020B0604030504040204" pitchFamily="50" charset="-128"/>
            </a:endParaRPr>
          </a:p>
        </p:txBody>
      </p:sp>
      <p:sp>
        <p:nvSpPr>
          <p:cNvPr id="143" name="角丸四角形 13">
            <a:extLst>
              <a:ext uri="{FF2B5EF4-FFF2-40B4-BE49-F238E27FC236}">
                <a16:creationId xmlns:a16="http://schemas.microsoft.com/office/drawing/2014/main" id="{07C8C0E6-12F8-E244-B2F5-4BF07E84317B}"/>
              </a:ext>
            </a:extLst>
          </p:cNvPr>
          <p:cNvSpPr/>
          <p:nvPr/>
        </p:nvSpPr>
        <p:spPr>
          <a:xfrm>
            <a:off x="3101041" y="1737180"/>
            <a:ext cx="1152293" cy="232453"/>
          </a:xfrm>
          <a:prstGeom prst="roundRect">
            <a:avLst>
              <a:gd name="adj" fmla="val 5612"/>
            </a:avLst>
          </a:prstGeom>
          <a:solidFill>
            <a:schemeClr val="bg1"/>
          </a:solidFill>
          <a:ln w="19050">
            <a:solidFill>
              <a:srgbClr val="B0CD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accent3">
                    <a:lumMod val="25000"/>
                  </a:schemeClr>
                </a:solidFill>
                <a:latin typeface="Meiryo UI" panose="020B0604030504040204" pitchFamily="50" charset="-128"/>
                <a:ea typeface="Meiryo UI" panose="020B0604030504040204" pitchFamily="50" charset="-128"/>
              </a:rPr>
              <a:t>60</a:t>
            </a:r>
            <a:r>
              <a:rPr kumimoji="1" lang="ja-JP" altLang="en-US" sz="1200" dirty="0">
                <a:solidFill>
                  <a:schemeClr val="accent3">
                    <a:lumMod val="25000"/>
                  </a:schemeClr>
                </a:solidFill>
                <a:latin typeface="Meiryo UI" panose="020B0604030504040204" pitchFamily="50" charset="-128"/>
                <a:ea typeface="Meiryo UI" panose="020B0604030504040204" pitchFamily="50" charset="-128"/>
              </a:rPr>
              <a:t>万円</a:t>
            </a:r>
          </a:p>
        </p:txBody>
      </p:sp>
      <p:sp>
        <p:nvSpPr>
          <p:cNvPr id="144" name="角丸四角形 13">
            <a:extLst>
              <a:ext uri="{FF2B5EF4-FFF2-40B4-BE49-F238E27FC236}">
                <a16:creationId xmlns:a16="http://schemas.microsoft.com/office/drawing/2014/main" id="{5940C3A1-8FF8-2B46-9B0C-A9777EF7AB71}"/>
              </a:ext>
            </a:extLst>
          </p:cNvPr>
          <p:cNvSpPr/>
          <p:nvPr/>
        </p:nvSpPr>
        <p:spPr>
          <a:xfrm>
            <a:off x="3098920" y="1083120"/>
            <a:ext cx="1152293" cy="232453"/>
          </a:xfrm>
          <a:prstGeom prst="roundRect">
            <a:avLst>
              <a:gd name="adj" fmla="val 5612"/>
            </a:avLst>
          </a:prstGeom>
          <a:solidFill>
            <a:schemeClr val="bg1"/>
          </a:solidFill>
          <a:ln w="19050">
            <a:solidFill>
              <a:srgbClr val="B0CD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accent3">
                    <a:lumMod val="25000"/>
                  </a:schemeClr>
                </a:solidFill>
                <a:latin typeface="Meiryo UI" panose="020B0604030504040204" pitchFamily="50" charset="-128"/>
                <a:ea typeface="Meiryo UI" panose="020B0604030504040204" pitchFamily="50" charset="-128"/>
              </a:rPr>
              <a:t>100</a:t>
            </a:r>
            <a:r>
              <a:rPr kumimoji="1" lang="ja-JP" altLang="en-US" sz="1200" dirty="0">
                <a:solidFill>
                  <a:schemeClr val="accent3">
                    <a:lumMod val="25000"/>
                  </a:schemeClr>
                </a:solidFill>
                <a:latin typeface="Meiryo UI" panose="020B0604030504040204" pitchFamily="50" charset="-128"/>
                <a:ea typeface="Meiryo UI" panose="020B0604030504040204" pitchFamily="50" charset="-128"/>
              </a:rPr>
              <a:t>万円</a:t>
            </a:r>
          </a:p>
        </p:txBody>
      </p:sp>
      <p:sp>
        <p:nvSpPr>
          <p:cNvPr id="145" name="角丸四角形 13">
            <a:extLst>
              <a:ext uri="{FF2B5EF4-FFF2-40B4-BE49-F238E27FC236}">
                <a16:creationId xmlns:a16="http://schemas.microsoft.com/office/drawing/2014/main" id="{1B09651C-97EE-B14A-B686-CFB231843635}"/>
              </a:ext>
            </a:extLst>
          </p:cNvPr>
          <p:cNvSpPr/>
          <p:nvPr/>
        </p:nvSpPr>
        <p:spPr>
          <a:xfrm>
            <a:off x="7533837" y="2452503"/>
            <a:ext cx="1152293" cy="232453"/>
          </a:xfrm>
          <a:prstGeom prst="roundRect">
            <a:avLst>
              <a:gd name="adj" fmla="val 5612"/>
            </a:avLst>
          </a:prstGeom>
          <a:solidFill>
            <a:schemeClr val="bg1"/>
          </a:solidFill>
          <a:ln w="19050">
            <a:solidFill>
              <a:srgbClr val="B0CD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accent3">
                    <a:lumMod val="25000"/>
                  </a:schemeClr>
                </a:solidFill>
                <a:latin typeface="Meiryo UI" panose="020B0604030504040204" pitchFamily="50" charset="-128"/>
                <a:ea typeface="Meiryo UI" panose="020B0604030504040204" pitchFamily="50" charset="-128"/>
              </a:rPr>
              <a:t>30</a:t>
            </a:r>
            <a:r>
              <a:rPr kumimoji="1" lang="ja-JP" altLang="en-US" sz="1200">
                <a:solidFill>
                  <a:schemeClr val="accent3">
                    <a:lumMod val="25000"/>
                  </a:schemeClr>
                </a:solidFill>
                <a:latin typeface="Meiryo UI" panose="020B0604030504040204" pitchFamily="50" charset="-128"/>
                <a:ea typeface="Meiryo UI" panose="020B0604030504040204" pitchFamily="50" charset="-128"/>
              </a:rPr>
              <a:t>万円</a:t>
            </a:r>
            <a:endParaRPr kumimoji="1" lang="ja-JP" altLang="en-US" sz="1200" dirty="0">
              <a:solidFill>
                <a:schemeClr val="accent3">
                  <a:lumMod val="25000"/>
                </a:schemeClr>
              </a:solidFill>
              <a:latin typeface="Meiryo UI" panose="020B0604030504040204" pitchFamily="50" charset="-128"/>
              <a:ea typeface="Meiryo UI" panose="020B0604030504040204" pitchFamily="50" charset="-128"/>
            </a:endParaRPr>
          </a:p>
        </p:txBody>
      </p:sp>
      <p:sp>
        <p:nvSpPr>
          <p:cNvPr id="146" name="角丸四角形 13">
            <a:extLst>
              <a:ext uri="{FF2B5EF4-FFF2-40B4-BE49-F238E27FC236}">
                <a16:creationId xmlns:a16="http://schemas.microsoft.com/office/drawing/2014/main" id="{24E40A32-3325-1F44-B102-13081226DEF4}"/>
              </a:ext>
            </a:extLst>
          </p:cNvPr>
          <p:cNvSpPr/>
          <p:nvPr/>
        </p:nvSpPr>
        <p:spPr>
          <a:xfrm>
            <a:off x="7544983" y="3090242"/>
            <a:ext cx="1152293" cy="232453"/>
          </a:xfrm>
          <a:prstGeom prst="roundRect">
            <a:avLst>
              <a:gd name="adj" fmla="val 5612"/>
            </a:avLst>
          </a:prstGeom>
          <a:solidFill>
            <a:schemeClr val="bg1"/>
          </a:solidFill>
          <a:ln w="19050">
            <a:solidFill>
              <a:srgbClr val="B0CD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accent3">
                    <a:lumMod val="25000"/>
                  </a:schemeClr>
                </a:solidFill>
                <a:latin typeface="Meiryo UI" panose="020B0604030504040204" pitchFamily="50" charset="-128"/>
                <a:ea typeface="Meiryo UI" panose="020B0604030504040204" pitchFamily="50" charset="-128"/>
              </a:rPr>
              <a:t>270</a:t>
            </a:r>
            <a:r>
              <a:rPr kumimoji="1" lang="ja-JP" altLang="en-US" sz="1200" dirty="0">
                <a:solidFill>
                  <a:schemeClr val="accent3">
                    <a:lumMod val="25000"/>
                  </a:schemeClr>
                </a:solidFill>
                <a:latin typeface="Meiryo UI" panose="020B0604030504040204" pitchFamily="50" charset="-128"/>
                <a:ea typeface="Meiryo UI" panose="020B0604030504040204" pitchFamily="50" charset="-128"/>
              </a:rPr>
              <a:t>万円</a:t>
            </a:r>
          </a:p>
        </p:txBody>
      </p:sp>
      <p:sp>
        <p:nvSpPr>
          <p:cNvPr id="147" name="角丸四角形 13">
            <a:extLst>
              <a:ext uri="{FF2B5EF4-FFF2-40B4-BE49-F238E27FC236}">
                <a16:creationId xmlns:a16="http://schemas.microsoft.com/office/drawing/2014/main" id="{1B7B8C52-EA57-0244-9612-D77D85C91B94}"/>
              </a:ext>
            </a:extLst>
          </p:cNvPr>
          <p:cNvSpPr/>
          <p:nvPr/>
        </p:nvSpPr>
        <p:spPr>
          <a:xfrm>
            <a:off x="7553312" y="1735282"/>
            <a:ext cx="1152293" cy="232453"/>
          </a:xfrm>
          <a:prstGeom prst="roundRect">
            <a:avLst>
              <a:gd name="adj" fmla="val 5612"/>
            </a:avLst>
          </a:prstGeom>
          <a:solidFill>
            <a:schemeClr val="bg1"/>
          </a:solidFill>
          <a:ln w="19050">
            <a:solidFill>
              <a:srgbClr val="B0CD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accent3">
                    <a:lumMod val="25000"/>
                  </a:schemeClr>
                </a:solidFill>
                <a:latin typeface="Meiryo UI" panose="020B0604030504040204" pitchFamily="50" charset="-128"/>
                <a:ea typeface="Meiryo UI" panose="020B0604030504040204" pitchFamily="50" charset="-128"/>
              </a:rPr>
              <a:t>140</a:t>
            </a:r>
            <a:r>
              <a:rPr kumimoji="1" lang="ja-JP" altLang="en-US" sz="1200">
                <a:solidFill>
                  <a:schemeClr val="accent3">
                    <a:lumMod val="25000"/>
                  </a:schemeClr>
                </a:solidFill>
                <a:latin typeface="Meiryo UI" panose="020B0604030504040204" pitchFamily="50" charset="-128"/>
                <a:ea typeface="Meiryo UI" panose="020B0604030504040204" pitchFamily="50" charset="-128"/>
              </a:rPr>
              <a:t>万円から</a:t>
            </a:r>
            <a:endParaRPr kumimoji="1" lang="en-US" altLang="ja-JP" sz="1200" dirty="0">
              <a:solidFill>
                <a:schemeClr val="accent3">
                  <a:lumMod val="25000"/>
                </a:schemeClr>
              </a:solidFill>
              <a:latin typeface="Meiryo UI" panose="020B0604030504040204" pitchFamily="50" charset="-128"/>
              <a:ea typeface="Meiryo UI" panose="020B0604030504040204" pitchFamily="50" charset="-128"/>
            </a:endParaRPr>
          </a:p>
        </p:txBody>
      </p:sp>
      <p:sp>
        <p:nvSpPr>
          <p:cNvPr id="148" name="角丸四角形 13">
            <a:extLst>
              <a:ext uri="{FF2B5EF4-FFF2-40B4-BE49-F238E27FC236}">
                <a16:creationId xmlns:a16="http://schemas.microsoft.com/office/drawing/2014/main" id="{516EF353-F6DD-5C42-A651-61EBB86E94D3}"/>
              </a:ext>
            </a:extLst>
          </p:cNvPr>
          <p:cNvSpPr/>
          <p:nvPr/>
        </p:nvSpPr>
        <p:spPr>
          <a:xfrm>
            <a:off x="7551191" y="1081222"/>
            <a:ext cx="1152293" cy="232453"/>
          </a:xfrm>
          <a:prstGeom prst="roundRect">
            <a:avLst>
              <a:gd name="adj" fmla="val 5612"/>
            </a:avLst>
          </a:prstGeom>
          <a:solidFill>
            <a:schemeClr val="bg1"/>
          </a:solidFill>
          <a:ln w="19050">
            <a:solidFill>
              <a:srgbClr val="B0CD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accent3">
                    <a:lumMod val="25000"/>
                  </a:schemeClr>
                </a:solidFill>
                <a:latin typeface="Meiryo UI" panose="020B0604030504040204" pitchFamily="50" charset="-128"/>
                <a:ea typeface="Meiryo UI" panose="020B0604030504040204" pitchFamily="50" charset="-128"/>
              </a:rPr>
              <a:t>230</a:t>
            </a:r>
            <a:r>
              <a:rPr kumimoji="1" lang="ja-JP" altLang="en-US" sz="1200">
                <a:solidFill>
                  <a:schemeClr val="accent3">
                    <a:lumMod val="25000"/>
                  </a:schemeClr>
                </a:solidFill>
                <a:latin typeface="Meiryo UI" panose="020B0604030504040204" pitchFamily="50" charset="-128"/>
                <a:ea typeface="Meiryo UI" panose="020B0604030504040204" pitchFamily="50" charset="-128"/>
              </a:rPr>
              <a:t>万円から</a:t>
            </a:r>
            <a:endParaRPr kumimoji="1" lang="ja-JP" altLang="en-US" sz="1200" dirty="0">
              <a:solidFill>
                <a:schemeClr val="accent3">
                  <a:lumMod val="25000"/>
                </a:schemeClr>
              </a:solidFill>
              <a:latin typeface="Meiryo UI" panose="020B0604030504040204" pitchFamily="50" charset="-128"/>
              <a:ea typeface="Meiryo UI" panose="020B0604030504040204" pitchFamily="50" charset="-128"/>
            </a:endParaRPr>
          </a:p>
        </p:txBody>
      </p:sp>
      <p:sp>
        <p:nvSpPr>
          <p:cNvPr id="149" name="テキスト ボックス 148">
            <a:extLst>
              <a:ext uri="{FF2B5EF4-FFF2-40B4-BE49-F238E27FC236}">
                <a16:creationId xmlns:a16="http://schemas.microsoft.com/office/drawing/2014/main" id="{A24DF438-CE5F-884D-9956-99A84A065F10}"/>
              </a:ext>
            </a:extLst>
          </p:cNvPr>
          <p:cNvSpPr txBox="1"/>
          <p:nvPr/>
        </p:nvSpPr>
        <p:spPr>
          <a:xfrm>
            <a:off x="714138" y="3338252"/>
            <a:ext cx="3600666" cy="253916"/>
          </a:xfrm>
          <a:prstGeom prst="rect">
            <a:avLst/>
          </a:prstGeom>
          <a:noFill/>
        </p:spPr>
        <p:txBody>
          <a:bodyPr wrap="none" rtlCol="0">
            <a:spAutoFit/>
          </a:bodyPr>
          <a:lstStyle/>
          <a:p>
            <a:r>
              <a:rPr lang="en-US" altLang="ja-JP" sz="1050" dirty="0">
                <a:solidFill>
                  <a:schemeClr val="accent3">
                    <a:lumMod val="25000"/>
                  </a:schemeClr>
                </a:solidFill>
                <a:latin typeface="Meiryo" charset="-128"/>
                <a:ea typeface="Meiryo" charset="-128"/>
                <a:cs typeface="Meiryo" charset="-128"/>
              </a:rPr>
              <a:t>4</a:t>
            </a:r>
            <a:r>
              <a:rPr lang="ja-JP" altLang="en-US" sz="1050" dirty="0">
                <a:solidFill>
                  <a:schemeClr val="accent3">
                    <a:lumMod val="25000"/>
                  </a:schemeClr>
                </a:solidFill>
                <a:latin typeface="Meiryo" charset="-128"/>
                <a:ea typeface="Meiryo" charset="-128"/>
                <a:cs typeface="Meiryo" charset="-128"/>
              </a:rPr>
              <a:t>週間掲載</a:t>
            </a:r>
            <a:r>
              <a:rPr lang="ja-JP" altLang="en-US" sz="1050">
                <a:solidFill>
                  <a:schemeClr val="accent3">
                    <a:lumMod val="25000"/>
                  </a:schemeClr>
                </a:solidFill>
                <a:latin typeface="Meiryo" charset="-128"/>
                <a:ea typeface="Meiryo" charset="-128"/>
                <a:cs typeface="Meiryo" charset="-128"/>
              </a:rPr>
              <a:t>　告知記事</a:t>
            </a:r>
            <a:r>
              <a:rPr lang="en-US" altLang="ja-JP" sz="1050" dirty="0">
                <a:solidFill>
                  <a:schemeClr val="accent3">
                    <a:lumMod val="25000"/>
                  </a:schemeClr>
                </a:solidFill>
                <a:latin typeface="Meiryo" charset="-128"/>
                <a:ea typeface="Meiryo" charset="-128"/>
                <a:cs typeface="Meiryo" charset="-128"/>
              </a:rPr>
              <a:t>1</a:t>
            </a:r>
            <a:r>
              <a:rPr lang="ja-JP" altLang="en-US" sz="1050">
                <a:solidFill>
                  <a:schemeClr val="accent3">
                    <a:lumMod val="25000"/>
                  </a:schemeClr>
                </a:solidFill>
                <a:latin typeface="Meiryo" charset="-128"/>
                <a:ea typeface="Meiryo" charset="-128"/>
                <a:cs typeface="Meiryo" charset="-128"/>
              </a:rPr>
              <a:t>本</a:t>
            </a:r>
            <a:r>
              <a:rPr lang="en-US" altLang="ja-JP" sz="1050" dirty="0">
                <a:solidFill>
                  <a:schemeClr val="accent3">
                    <a:lumMod val="25000"/>
                  </a:schemeClr>
                </a:solidFill>
                <a:latin typeface="Meiryo" charset="-128"/>
                <a:ea typeface="Meiryo" charset="-128"/>
                <a:cs typeface="Meiryo" charset="-128"/>
              </a:rPr>
              <a:t>/</a:t>
            </a:r>
            <a:r>
              <a:rPr lang="ja-JP" altLang="en-US" sz="1050">
                <a:solidFill>
                  <a:schemeClr val="accent3">
                    <a:lumMod val="25000"/>
                  </a:schemeClr>
                </a:solidFill>
                <a:latin typeface="Meiryo" charset="-128"/>
                <a:ea typeface="Meiryo" charset="-128"/>
                <a:cs typeface="Meiryo" charset="-128"/>
              </a:rPr>
              <a:t>結果記事</a:t>
            </a:r>
            <a:r>
              <a:rPr lang="en-US" altLang="ja-JP" sz="1050" dirty="0">
                <a:solidFill>
                  <a:schemeClr val="accent3">
                    <a:lumMod val="25000"/>
                  </a:schemeClr>
                </a:solidFill>
                <a:latin typeface="Meiryo" charset="-128"/>
                <a:ea typeface="Meiryo" charset="-128"/>
                <a:cs typeface="Meiryo" charset="-128"/>
              </a:rPr>
              <a:t>1</a:t>
            </a:r>
            <a:r>
              <a:rPr lang="ja-JP" altLang="en-US" sz="1050">
                <a:solidFill>
                  <a:schemeClr val="accent3">
                    <a:lumMod val="25000"/>
                  </a:schemeClr>
                </a:solidFill>
                <a:latin typeface="Meiryo" charset="-128"/>
                <a:ea typeface="Meiryo" charset="-128"/>
                <a:cs typeface="Meiryo" charset="-128"/>
              </a:rPr>
              <a:t>本</a:t>
            </a:r>
            <a:r>
              <a:rPr lang="en-US" altLang="ja-JP" sz="1050" dirty="0">
                <a:solidFill>
                  <a:schemeClr val="accent3">
                    <a:lumMod val="25000"/>
                  </a:schemeClr>
                </a:solidFill>
                <a:latin typeface="Meiryo" charset="-128"/>
                <a:ea typeface="Meiryo" charset="-128"/>
                <a:cs typeface="Meiryo" charset="-128"/>
              </a:rPr>
              <a:t> </a:t>
            </a:r>
            <a:r>
              <a:rPr lang="ja-JP" altLang="en-US" sz="1050">
                <a:solidFill>
                  <a:schemeClr val="accent3">
                    <a:lumMod val="25000"/>
                  </a:schemeClr>
                </a:solidFill>
                <a:latin typeface="Meiryo" charset="-128"/>
                <a:ea typeface="Meiryo" charset="-128"/>
                <a:cs typeface="Meiryo" charset="-128"/>
              </a:rPr>
              <a:t>計</a:t>
            </a:r>
            <a:r>
              <a:rPr lang="en-US" altLang="ja-JP" sz="1050" dirty="0">
                <a:solidFill>
                  <a:schemeClr val="accent3">
                    <a:lumMod val="25000"/>
                  </a:schemeClr>
                </a:solidFill>
                <a:latin typeface="Meiryo" charset="-128"/>
                <a:ea typeface="Meiryo" charset="-128"/>
                <a:cs typeface="Meiryo" charset="-128"/>
              </a:rPr>
              <a:t>10,000PV</a:t>
            </a:r>
            <a:r>
              <a:rPr lang="ja-JP" altLang="en-US" sz="1050" dirty="0">
                <a:solidFill>
                  <a:schemeClr val="accent3">
                    <a:lumMod val="25000"/>
                  </a:schemeClr>
                </a:solidFill>
                <a:latin typeface="Meiryo" charset="-128"/>
                <a:ea typeface="Meiryo" charset="-128"/>
                <a:cs typeface="Meiryo" charset="-128"/>
              </a:rPr>
              <a:t>保証</a:t>
            </a:r>
          </a:p>
        </p:txBody>
      </p:sp>
      <p:sp>
        <p:nvSpPr>
          <p:cNvPr id="150" name="テキスト ボックス 149">
            <a:extLst>
              <a:ext uri="{FF2B5EF4-FFF2-40B4-BE49-F238E27FC236}">
                <a16:creationId xmlns:a16="http://schemas.microsoft.com/office/drawing/2014/main" id="{A9048155-263D-7141-BC46-49276CDDD0D9}"/>
              </a:ext>
            </a:extLst>
          </p:cNvPr>
          <p:cNvSpPr txBox="1"/>
          <p:nvPr/>
        </p:nvSpPr>
        <p:spPr>
          <a:xfrm>
            <a:off x="5083157" y="1329133"/>
            <a:ext cx="3869970" cy="253916"/>
          </a:xfrm>
          <a:prstGeom prst="rect">
            <a:avLst/>
          </a:prstGeom>
          <a:noFill/>
        </p:spPr>
        <p:txBody>
          <a:bodyPr wrap="none" rtlCol="0">
            <a:spAutoFit/>
          </a:bodyPr>
          <a:lstStyle/>
          <a:p>
            <a:r>
              <a:rPr lang="en-US" altLang="ja-JP" sz="1050" dirty="0">
                <a:solidFill>
                  <a:schemeClr val="accent3">
                    <a:lumMod val="25000"/>
                  </a:schemeClr>
                </a:solidFill>
                <a:latin typeface="Meiryo" charset="-128"/>
                <a:ea typeface="Meiryo" charset="-128"/>
                <a:cs typeface="Meiryo" charset="-128"/>
              </a:rPr>
              <a:t>4</a:t>
            </a:r>
            <a:r>
              <a:rPr lang="ja-JP" altLang="en-US" sz="1050" dirty="0">
                <a:solidFill>
                  <a:schemeClr val="accent3">
                    <a:lumMod val="25000"/>
                  </a:schemeClr>
                </a:solidFill>
                <a:latin typeface="Meiryo" charset="-128"/>
                <a:ea typeface="Meiryo" charset="-128"/>
                <a:cs typeface="Meiryo" charset="-128"/>
              </a:rPr>
              <a:t>週間掲載</a:t>
            </a:r>
            <a:r>
              <a:rPr lang="ja-JP" altLang="en-US" sz="1050">
                <a:solidFill>
                  <a:schemeClr val="accent3">
                    <a:lumMod val="25000"/>
                  </a:schemeClr>
                </a:solidFill>
                <a:latin typeface="Meiryo" charset="-128"/>
                <a:ea typeface="Meiryo" charset="-128"/>
                <a:cs typeface="Meiryo" charset="-128"/>
              </a:rPr>
              <a:t>　告知記事</a:t>
            </a:r>
            <a:r>
              <a:rPr lang="en-US" altLang="ja-JP" sz="1050" dirty="0">
                <a:solidFill>
                  <a:schemeClr val="accent3">
                    <a:lumMod val="25000"/>
                  </a:schemeClr>
                </a:solidFill>
                <a:latin typeface="Meiryo" charset="-128"/>
                <a:ea typeface="Meiryo" charset="-128"/>
                <a:cs typeface="Meiryo" charset="-128"/>
              </a:rPr>
              <a:t>1</a:t>
            </a:r>
            <a:r>
              <a:rPr lang="ja-JP" altLang="en-US" sz="1050">
                <a:solidFill>
                  <a:schemeClr val="accent3">
                    <a:lumMod val="25000"/>
                  </a:schemeClr>
                </a:solidFill>
                <a:latin typeface="Meiryo" charset="-128"/>
                <a:ea typeface="Meiryo" charset="-128"/>
                <a:cs typeface="Meiryo" charset="-128"/>
              </a:rPr>
              <a:t>本</a:t>
            </a:r>
            <a:r>
              <a:rPr lang="en-US" altLang="ja-JP" sz="1050" dirty="0">
                <a:solidFill>
                  <a:schemeClr val="accent3">
                    <a:lumMod val="25000"/>
                  </a:schemeClr>
                </a:solidFill>
                <a:latin typeface="Meiryo" charset="-128"/>
                <a:ea typeface="Meiryo" charset="-128"/>
                <a:cs typeface="Meiryo" charset="-128"/>
              </a:rPr>
              <a:t>/</a:t>
            </a:r>
            <a:r>
              <a:rPr lang="ja-JP" altLang="en-US" sz="1050">
                <a:solidFill>
                  <a:schemeClr val="accent3">
                    <a:lumMod val="25000"/>
                  </a:schemeClr>
                </a:solidFill>
                <a:latin typeface="Meiryo" charset="-128"/>
                <a:ea typeface="Meiryo" charset="-128"/>
                <a:cs typeface="Meiryo" charset="-128"/>
              </a:rPr>
              <a:t>レポート記事</a:t>
            </a:r>
            <a:r>
              <a:rPr lang="en-US" altLang="ja-JP" sz="1050" dirty="0">
                <a:solidFill>
                  <a:schemeClr val="accent3">
                    <a:lumMod val="25000"/>
                  </a:schemeClr>
                </a:solidFill>
                <a:latin typeface="Meiryo" charset="-128"/>
                <a:ea typeface="Meiryo" charset="-128"/>
                <a:cs typeface="Meiryo" charset="-128"/>
              </a:rPr>
              <a:t>1</a:t>
            </a:r>
            <a:r>
              <a:rPr lang="ja-JP" altLang="en-US" sz="1050">
                <a:solidFill>
                  <a:schemeClr val="accent3">
                    <a:lumMod val="25000"/>
                  </a:schemeClr>
                </a:solidFill>
                <a:latin typeface="Meiryo" charset="-128"/>
                <a:ea typeface="Meiryo" charset="-128"/>
                <a:cs typeface="Meiryo" charset="-128"/>
              </a:rPr>
              <a:t>本</a:t>
            </a:r>
            <a:r>
              <a:rPr lang="en-US" altLang="ja-JP" sz="1050" dirty="0">
                <a:solidFill>
                  <a:schemeClr val="accent3">
                    <a:lumMod val="25000"/>
                  </a:schemeClr>
                </a:solidFill>
                <a:latin typeface="Meiryo" charset="-128"/>
                <a:ea typeface="Meiryo" charset="-128"/>
                <a:cs typeface="Meiryo" charset="-128"/>
              </a:rPr>
              <a:t> </a:t>
            </a:r>
            <a:r>
              <a:rPr lang="ja-JP" altLang="en-US" sz="1050">
                <a:solidFill>
                  <a:schemeClr val="accent3">
                    <a:lumMod val="25000"/>
                  </a:schemeClr>
                </a:solidFill>
                <a:latin typeface="Meiryo" charset="-128"/>
                <a:ea typeface="Meiryo" charset="-128"/>
                <a:cs typeface="Meiryo" charset="-128"/>
              </a:rPr>
              <a:t>計</a:t>
            </a:r>
            <a:r>
              <a:rPr lang="en-US" altLang="ja-JP" sz="1050" dirty="0">
                <a:solidFill>
                  <a:schemeClr val="accent3">
                    <a:lumMod val="25000"/>
                  </a:schemeClr>
                </a:solidFill>
                <a:latin typeface="Meiryo" charset="-128"/>
                <a:ea typeface="Meiryo" charset="-128"/>
                <a:cs typeface="Meiryo" charset="-128"/>
              </a:rPr>
              <a:t>10,000PV</a:t>
            </a:r>
            <a:r>
              <a:rPr lang="ja-JP" altLang="en-US" sz="1050" dirty="0">
                <a:solidFill>
                  <a:schemeClr val="accent3">
                    <a:lumMod val="25000"/>
                  </a:schemeClr>
                </a:solidFill>
                <a:latin typeface="Meiryo" charset="-128"/>
                <a:ea typeface="Meiryo" charset="-128"/>
                <a:cs typeface="Meiryo" charset="-128"/>
              </a:rPr>
              <a:t>保証</a:t>
            </a:r>
          </a:p>
        </p:txBody>
      </p:sp>
      <p:sp>
        <p:nvSpPr>
          <p:cNvPr id="153" name="角丸四角形 13">
            <a:extLst>
              <a:ext uri="{FF2B5EF4-FFF2-40B4-BE49-F238E27FC236}">
                <a16:creationId xmlns:a16="http://schemas.microsoft.com/office/drawing/2014/main" id="{70877F1C-CDDB-6443-9DBE-2EBBE01D0340}"/>
              </a:ext>
            </a:extLst>
          </p:cNvPr>
          <p:cNvSpPr/>
          <p:nvPr/>
        </p:nvSpPr>
        <p:spPr>
          <a:xfrm>
            <a:off x="2904393" y="5488004"/>
            <a:ext cx="1302121" cy="249949"/>
          </a:xfrm>
          <a:prstGeom prst="roundRect">
            <a:avLst>
              <a:gd name="adj" fmla="val 5612"/>
            </a:avLst>
          </a:prstGeom>
          <a:solidFill>
            <a:schemeClr val="bg1"/>
          </a:solidFill>
          <a:ln w="19050">
            <a:solidFill>
              <a:srgbClr val="B0CD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accent3">
                    <a:lumMod val="25000"/>
                  </a:schemeClr>
                </a:solidFill>
                <a:latin typeface="Meiryo UI" panose="020B0604030504040204" pitchFamily="50" charset="-128"/>
                <a:ea typeface="Meiryo UI" panose="020B0604030504040204" pitchFamily="50" charset="-128"/>
              </a:rPr>
              <a:t>10</a:t>
            </a:r>
            <a:r>
              <a:rPr kumimoji="1" lang="ja-JP" altLang="en-US" sz="1200">
                <a:solidFill>
                  <a:schemeClr val="accent3">
                    <a:lumMod val="25000"/>
                  </a:schemeClr>
                </a:solidFill>
                <a:latin typeface="Meiryo UI" panose="020B0604030504040204" pitchFamily="50" charset="-128"/>
                <a:ea typeface="Meiryo UI" panose="020B0604030504040204" pitchFamily="50" charset="-128"/>
              </a:rPr>
              <a:t>万円</a:t>
            </a:r>
            <a:r>
              <a:rPr kumimoji="1" lang="en-US" altLang="ja-JP" sz="1200" dirty="0">
                <a:solidFill>
                  <a:schemeClr val="accent3">
                    <a:lumMod val="25000"/>
                  </a:schemeClr>
                </a:solidFill>
                <a:latin typeface="Meiryo UI" panose="020B0604030504040204" pitchFamily="50" charset="-128"/>
                <a:ea typeface="Meiryo UI" panose="020B0604030504040204" pitchFamily="50" charset="-128"/>
              </a:rPr>
              <a:t>/ 1</a:t>
            </a:r>
            <a:r>
              <a:rPr kumimoji="1" lang="ja-JP" altLang="en-US" sz="1200">
                <a:solidFill>
                  <a:schemeClr val="accent3">
                    <a:lumMod val="25000"/>
                  </a:schemeClr>
                </a:solidFill>
                <a:latin typeface="Meiryo UI" panose="020B0604030504040204" pitchFamily="50" charset="-128"/>
                <a:ea typeface="Meiryo UI" panose="020B0604030504040204" pitchFamily="50" charset="-128"/>
              </a:rPr>
              <a:t>記事</a:t>
            </a:r>
            <a:endParaRPr kumimoji="1" lang="ja-JP" altLang="en-US" sz="1200" dirty="0">
              <a:solidFill>
                <a:schemeClr val="accent3">
                  <a:lumMod val="25000"/>
                </a:schemeClr>
              </a:solidFill>
              <a:latin typeface="Meiryo UI" panose="020B0604030504040204" pitchFamily="50" charset="-128"/>
              <a:ea typeface="Meiryo UI" panose="020B0604030504040204" pitchFamily="50" charset="-128"/>
            </a:endParaRPr>
          </a:p>
        </p:txBody>
      </p:sp>
      <p:sp>
        <p:nvSpPr>
          <p:cNvPr id="154" name="角丸四角形 13">
            <a:extLst>
              <a:ext uri="{FF2B5EF4-FFF2-40B4-BE49-F238E27FC236}">
                <a16:creationId xmlns:a16="http://schemas.microsoft.com/office/drawing/2014/main" id="{62437832-4E4C-B94D-BB25-EB13A605B5FF}"/>
              </a:ext>
            </a:extLst>
          </p:cNvPr>
          <p:cNvSpPr/>
          <p:nvPr/>
        </p:nvSpPr>
        <p:spPr>
          <a:xfrm>
            <a:off x="2903712" y="4939567"/>
            <a:ext cx="1302121" cy="249949"/>
          </a:xfrm>
          <a:prstGeom prst="roundRect">
            <a:avLst>
              <a:gd name="adj" fmla="val 5612"/>
            </a:avLst>
          </a:prstGeom>
          <a:solidFill>
            <a:schemeClr val="bg1"/>
          </a:solidFill>
          <a:ln w="19050">
            <a:solidFill>
              <a:srgbClr val="B0CD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accent3">
                    <a:lumMod val="25000"/>
                  </a:schemeClr>
                </a:solidFill>
                <a:latin typeface="Meiryo UI" panose="020B0604030504040204" pitchFamily="50" charset="-128"/>
                <a:ea typeface="Meiryo UI" panose="020B0604030504040204" pitchFamily="50" charset="-128"/>
              </a:rPr>
              <a:t>10</a:t>
            </a:r>
            <a:r>
              <a:rPr kumimoji="1" lang="ja-JP" altLang="en-US" sz="1200">
                <a:solidFill>
                  <a:schemeClr val="accent3">
                    <a:lumMod val="25000"/>
                  </a:schemeClr>
                </a:solidFill>
                <a:latin typeface="Meiryo UI" panose="020B0604030504040204" pitchFamily="50" charset="-128"/>
                <a:ea typeface="Meiryo UI" panose="020B0604030504040204" pitchFamily="50" charset="-128"/>
              </a:rPr>
              <a:t>万円</a:t>
            </a:r>
            <a:r>
              <a:rPr kumimoji="1" lang="en-US" altLang="ja-JP" sz="1200" dirty="0">
                <a:solidFill>
                  <a:schemeClr val="accent3">
                    <a:lumMod val="25000"/>
                  </a:schemeClr>
                </a:solidFill>
                <a:latin typeface="Meiryo UI" panose="020B0604030504040204" pitchFamily="50" charset="-128"/>
                <a:ea typeface="Meiryo UI" panose="020B0604030504040204" pitchFamily="50" charset="-128"/>
              </a:rPr>
              <a:t>/ 1</a:t>
            </a:r>
            <a:r>
              <a:rPr kumimoji="1" lang="ja-JP" altLang="en-US" sz="1200">
                <a:solidFill>
                  <a:schemeClr val="accent3">
                    <a:lumMod val="25000"/>
                  </a:schemeClr>
                </a:solidFill>
                <a:latin typeface="Meiryo UI" panose="020B0604030504040204" pitchFamily="50" charset="-128"/>
                <a:ea typeface="Meiryo UI" panose="020B0604030504040204" pitchFamily="50" charset="-128"/>
              </a:rPr>
              <a:t>組</a:t>
            </a:r>
            <a:endParaRPr kumimoji="1" lang="ja-JP" altLang="en-US" sz="1200" dirty="0">
              <a:solidFill>
                <a:schemeClr val="accent3">
                  <a:lumMod val="25000"/>
                </a:schemeClr>
              </a:solidFill>
              <a:latin typeface="Meiryo UI" panose="020B0604030504040204" pitchFamily="50" charset="-128"/>
              <a:ea typeface="Meiryo UI" panose="020B0604030504040204" pitchFamily="50" charset="-128"/>
            </a:endParaRPr>
          </a:p>
        </p:txBody>
      </p:sp>
      <p:sp>
        <p:nvSpPr>
          <p:cNvPr id="155" name="角丸四角形 13">
            <a:extLst>
              <a:ext uri="{FF2B5EF4-FFF2-40B4-BE49-F238E27FC236}">
                <a16:creationId xmlns:a16="http://schemas.microsoft.com/office/drawing/2014/main" id="{83BF3F35-E30C-2545-A066-F0BDD25D75F6}"/>
              </a:ext>
            </a:extLst>
          </p:cNvPr>
          <p:cNvSpPr/>
          <p:nvPr/>
        </p:nvSpPr>
        <p:spPr>
          <a:xfrm>
            <a:off x="2914200" y="6009542"/>
            <a:ext cx="1302121" cy="249949"/>
          </a:xfrm>
          <a:prstGeom prst="roundRect">
            <a:avLst>
              <a:gd name="adj" fmla="val 5612"/>
            </a:avLst>
          </a:prstGeom>
          <a:solidFill>
            <a:schemeClr val="bg1"/>
          </a:solidFill>
          <a:ln w="19050">
            <a:solidFill>
              <a:srgbClr val="B0CD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accent3">
                    <a:lumMod val="25000"/>
                  </a:schemeClr>
                </a:solidFill>
                <a:latin typeface="Meiryo UI" panose="020B0604030504040204" pitchFamily="50" charset="-128"/>
                <a:ea typeface="Meiryo UI" panose="020B0604030504040204" pitchFamily="50" charset="-128"/>
              </a:rPr>
              <a:t>10</a:t>
            </a:r>
            <a:r>
              <a:rPr kumimoji="1" lang="ja-JP" altLang="en-US" sz="1200">
                <a:solidFill>
                  <a:schemeClr val="accent3">
                    <a:lumMod val="25000"/>
                  </a:schemeClr>
                </a:solidFill>
                <a:latin typeface="Meiryo UI" panose="020B0604030504040204" pitchFamily="50" charset="-128"/>
                <a:ea typeface="Meiryo UI" panose="020B0604030504040204" pitchFamily="50" charset="-128"/>
              </a:rPr>
              <a:t>万円</a:t>
            </a:r>
            <a:r>
              <a:rPr kumimoji="1" lang="en-US" altLang="ja-JP" sz="1200" dirty="0">
                <a:solidFill>
                  <a:schemeClr val="accent3">
                    <a:lumMod val="25000"/>
                  </a:schemeClr>
                </a:solidFill>
                <a:latin typeface="Meiryo UI" panose="020B0604030504040204" pitchFamily="50" charset="-128"/>
                <a:ea typeface="Meiryo UI" panose="020B0604030504040204" pitchFamily="50" charset="-128"/>
              </a:rPr>
              <a:t>/ 1</a:t>
            </a:r>
            <a:r>
              <a:rPr kumimoji="1" lang="ja-JP" altLang="en-US" sz="1200">
                <a:solidFill>
                  <a:schemeClr val="accent3">
                    <a:lumMod val="25000"/>
                  </a:schemeClr>
                </a:solidFill>
                <a:latin typeface="Meiryo UI" panose="020B0604030504040204" pitchFamily="50" charset="-128"/>
                <a:ea typeface="Meiryo UI" panose="020B0604030504040204" pitchFamily="50" charset="-128"/>
              </a:rPr>
              <a:t>サイト</a:t>
            </a:r>
            <a:endParaRPr kumimoji="1" lang="ja-JP" altLang="en-US" sz="1200" dirty="0">
              <a:solidFill>
                <a:schemeClr val="accent3">
                  <a:lumMod val="25000"/>
                </a:schemeClr>
              </a:solidFill>
              <a:latin typeface="Meiryo UI" panose="020B0604030504040204" pitchFamily="50" charset="-128"/>
              <a:ea typeface="Meiryo UI" panose="020B0604030504040204" pitchFamily="50" charset="-128"/>
            </a:endParaRPr>
          </a:p>
        </p:txBody>
      </p:sp>
      <p:sp>
        <p:nvSpPr>
          <p:cNvPr id="159" name="角丸四角形 158">
            <a:extLst>
              <a:ext uri="{FF2B5EF4-FFF2-40B4-BE49-F238E27FC236}">
                <a16:creationId xmlns:a16="http://schemas.microsoft.com/office/drawing/2014/main" id="{B3537A80-1DF6-764A-A26E-2DDD8B910038}"/>
              </a:ext>
            </a:extLst>
          </p:cNvPr>
          <p:cNvSpPr/>
          <p:nvPr/>
        </p:nvSpPr>
        <p:spPr>
          <a:xfrm>
            <a:off x="460596" y="4261486"/>
            <a:ext cx="140653" cy="377462"/>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solidFill>
                <a:schemeClr val="bg1"/>
              </a:solidFill>
            </a:endParaRPr>
          </a:p>
        </p:txBody>
      </p:sp>
      <p:sp>
        <p:nvSpPr>
          <p:cNvPr id="160" name="角丸四角形 159">
            <a:extLst>
              <a:ext uri="{FF2B5EF4-FFF2-40B4-BE49-F238E27FC236}">
                <a16:creationId xmlns:a16="http://schemas.microsoft.com/office/drawing/2014/main" id="{A58CBF15-CD5C-0043-B135-E828A2194B08}"/>
              </a:ext>
            </a:extLst>
          </p:cNvPr>
          <p:cNvSpPr/>
          <p:nvPr/>
        </p:nvSpPr>
        <p:spPr>
          <a:xfrm>
            <a:off x="460596" y="4855633"/>
            <a:ext cx="140653" cy="377462"/>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solidFill>
                <a:schemeClr val="bg1"/>
              </a:solidFill>
            </a:endParaRPr>
          </a:p>
        </p:txBody>
      </p:sp>
      <p:sp>
        <p:nvSpPr>
          <p:cNvPr id="161" name="角丸四角形 160">
            <a:extLst>
              <a:ext uri="{FF2B5EF4-FFF2-40B4-BE49-F238E27FC236}">
                <a16:creationId xmlns:a16="http://schemas.microsoft.com/office/drawing/2014/main" id="{05EEB4A0-B520-FB41-B9A1-A533F89AB94E}"/>
              </a:ext>
            </a:extLst>
          </p:cNvPr>
          <p:cNvSpPr/>
          <p:nvPr/>
        </p:nvSpPr>
        <p:spPr>
          <a:xfrm>
            <a:off x="460596" y="5456415"/>
            <a:ext cx="140653" cy="377462"/>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solidFill>
                <a:schemeClr val="bg1"/>
              </a:solidFill>
            </a:endParaRPr>
          </a:p>
        </p:txBody>
      </p:sp>
      <p:sp>
        <p:nvSpPr>
          <p:cNvPr id="162" name="角丸四角形 161">
            <a:extLst>
              <a:ext uri="{FF2B5EF4-FFF2-40B4-BE49-F238E27FC236}">
                <a16:creationId xmlns:a16="http://schemas.microsoft.com/office/drawing/2014/main" id="{103C920C-C83D-2F48-A2A1-ED46F743E023}"/>
              </a:ext>
            </a:extLst>
          </p:cNvPr>
          <p:cNvSpPr/>
          <p:nvPr/>
        </p:nvSpPr>
        <p:spPr>
          <a:xfrm>
            <a:off x="460596" y="6009542"/>
            <a:ext cx="140653" cy="377462"/>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solidFill>
                <a:schemeClr val="bg1"/>
              </a:solidFill>
            </a:endParaRPr>
          </a:p>
        </p:txBody>
      </p:sp>
      <p:sp>
        <p:nvSpPr>
          <p:cNvPr id="165" name="角丸四角形 164">
            <a:extLst>
              <a:ext uri="{FF2B5EF4-FFF2-40B4-BE49-F238E27FC236}">
                <a16:creationId xmlns:a16="http://schemas.microsoft.com/office/drawing/2014/main" id="{D16B1E46-A694-1A43-A192-CDFBAF0CB1B3}"/>
              </a:ext>
            </a:extLst>
          </p:cNvPr>
          <p:cNvSpPr/>
          <p:nvPr/>
        </p:nvSpPr>
        <p:spPr>
          <a:xfrm>
            <a:off x="4803406" y="4270152"/>
            <a:ext cx="140653" cy="377462"/>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solidFill>
                <a:schemeClr val="bg1"/>
              </a:solidFill>
            </a:endParaRPr>
          </a:p>
        </p:txBody>
      </p:sp>
      <p:sp>
        <p:nvSpPr>
          <p:cNvPr id="166" name="角丸四角形 165">
            <a:extLst>
              <a:ext uri="{FF2B5EF4-FFF2-40B4-BE49-F238E27FC236}">
                <a16:creationId xmlns:a16="http://schemas.microsoft.com/office/drawing/2014/main" id="{080C10ED-D6D2-A949-A379-ACD1C215092A}"/>
              </a:ext>
            </a:extLst>
          </p:cNvPr>
          <p:cNvSpPr/>
          <p:nvPr/>
        </p:nvSpPr>
        <p:spPr>
          <a:xfrm>
            <a:off x="4803406" y="5054799"/>
            <a:ext cx="140653" cy="377462"/>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solidFill>
                <a:schemeClr val="bg1"/>
              </a:solidFill>
            </a:endParaRPr>
          </a:p>
        </p:txBody>
      </p:sp>
      <p:sp>
        <p:nvSpPr>
          <p:cNvPr id="167" name="角丸四角形 166">
            <a:extLst>
              <a:ext uri="{FF2B5EF4-FFF2-40B4-BE49-F238E27FC236}">
                <a16:creationId xmlns:a16="http://schemas.microsoft.com/office/drawing/2014/main" id="{6FF51C30-26A1-2547-AE84-8E512F0E21BD}"/>
              </a:ext>
            </a:extLst>
          </p:cNvPr>
          <p:cNvSpPr/>
          <p:nvPr/>
        </p:nvSpPr>
        <p:spPr>
          <a:xfrm>
            <a:off x="4803406" y="5903231"/>
            <a:ext cx="140653" cy="377462"/>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solidFill>
                <a:schemeClr val="bg1"/>
              </a:solidFill>
            </a:endParaRPr>
          </a:p>
        </p:txBody>
      </p:sp>
    </p:spTree>
    <p:extLst>
      <p:ext uri="{BB962C8B-B14F-4D97-AF65-F5344CB8AC3E}">
        <p14:creationId xmlns:p14="http://schemas.microsoft.com/office/powerpoint/2010/main" val="1017751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7"/>
          <p:cNvGraphicFramePr>
            <a:graphicFrameLocks noGrp="1"/>
          </p:cNvGraphicFramePr>
          <p:nvPr>
            <p:extLst>
              <p:ext uri="{D42A27DB-BD31-4B8C-83A1-F6EECF244321}">
                <p14:modId xmlns:p14="http://schemas.microsoft.com/office/powerpoint/2010/main" val="4151521570"/>
              </p:ext>
            </p:extLst>
          </p:nvPr>
        </p:nvGraphicFramePr>
        <p:xfrm>
          <a:off x="4409042" y="1603202"/>
          <a:ext cx="4306206" cy="4517182"/>
        </p:xfrm>
        <a:graphic>
          <a:graphicData uri="http://schemas.openxmlformats.org/drawingml/2006/table">
            <a:tbl>
              <a:tblPr>
                <a:tableStyleId>{0505E3EF-67EA-436B-97B2-0124C06EBD24}</a:tableStyleId>
              </a:tblPr>
              <a:tblGrid>
                <a:gridCol w="760366">
                  <a:extLst>
                    <a:ext uri="{9D8B030D-6E8A-4147-A177-3AD203B41FA5}">
                      <a16:colId xmlns:a16="http://schemas.microsoft.com/office/drawing/2014/main" val="20000"/>
                    </a:ext>
                  </a:extLst>
                </a:gridCol>
                <a:gridCol w="3545840">
                  <a:extLst>
                    <a:ext uri="{9D8B030D-6E8A-4147-A177-3AD203B41FA5}">
                      <a16:colId xmlns:a16="http://schemas.microsoft.com/office/drawing/2014/main" val="20001"/>
                    </a:ext>
                  </a:extLst>
                </a:gridCol>
              </a:tblGrid>
              <a:tr h="542224">
                <a:tc>
                  <a:txBody>
                    <a:bodyPr/>
                    <a:lstStyle/>
                    <a:p>
                      <a:r>
                        <a:rPr kumimoji="1" lang="ja-JP" altLang="en-US" sz="1050" dirty="0">
                          <a:solidFill>
                            <a:schemeClr val="accent3">
                              <a:lumMod val="25000"/>
                            </a:schemeClr>
                          </a:solidFill>
                        </a:rPr>
                        <a:t>金額</a:t>
                      </a:r>
                      <a:endParaRPr kumimoji="1" lang="ja-JP" altLang="en-US" sz="1050" dirty="0">
                        <a:solidFill>
                          <a:schemeClr val="accent3">
                            <a:lumMod val="25000"/>
                          </a:schemeClr>
                        </a:solidFill>
                        <a:latin typeface="+mj-ea"/>
                        <a:ea typeface="+mj-ea"/>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accent3">
                              <a:lumMod val="25000"/>
                            </a:schemeClr>
                          </a:solidFill>
                        </a:rPr>
                        <a:t>１００万円</a:t>
                      </a:r>
                      <a:endParaRPr kumimoji="1" lang="en-US" altLang="ja-JP" sz="1200" dirty="0">
                        <a:solidFill>
                          <a:schemeClr val="accent3">
                            <a:lumMod val="25000"/>
                          </a:schemeClr>
                        </a:solidFill>
                      </a:endParaRPr>
                    </a:p>
                    <a:p>
                      <a:r>
                        <a:rPr kumimoji="1" lang="en-US" altLang="ja-JP" sz="800" dirty="0">
                          <a:solidFill>
                            <a:schemeClr val="accent3">
                              <a:lumMod val="25000"/>
                            </a:schemeClr>
                          </a:solidFill>
                        </a:rPr>
                        <a:t>※</a:t>
                      </a:r>
                      <a:r>
                        <a:rPr kumimoji="1" lang="ja-JP" altLang="en-US" sz="800" dirty="0">
                          <a:solidFill>
                            <a:schemeClr val="accent3">
                              <a:lumMod val="25000"/>
                            </a:schemeClr>
                          </a:solidFill>
                        </a:rPr>
                        <a:t>取材者出発地からの</a:t>
                      </a:r>
                      <a:r>
                        <a:rPr kumimoji="1" lang="en-US" altLang="ja-JP" sz="800" dirty="0">
                          <a:solidFill>
                            <a:schemeClr val="accent3">
                              <a:lumMod val="25000"/>
                            </a:schemeClr>
                          </a:solidFill>
                        </a:rPr>
                        <a:t>1</a:t>
                      </a:r>
                      <a:r>
                        <a:rPr kumimoji="1" lang="ja-JP" altLang="en-US" sz="800" dirty="0">
                          <a:solidFill>
                            <a:schemeClr val="accent3">
                              <a:lumMod val="25000"/>
                            </a:schemeClr>
                          </a:solidFill>
                        </a:rPr>
                        <a:t>日取材・制作費を含む</a:t>
                      </a:r>
                      <a:endParaRPr kumimoji="1" lang="en-US" altLang="ja-JP" sz="800" dirty="0">
                        <a:solidFill>
                          <a:schemeClr val="accent3">
                            <a:lumMod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kern="1200" dirty="0">
                          <a:solidFill>
                            <a:schemeClr val="accent3">
                              <a:lumMod val="25000"/>
                            </a:schemeClr>
                          </a:solidFill>
                          <a:latin typeface="+mj-ea"/>
                          <a:ea typeface="+mn-ea"/>
                          <a:cs typeface="+mn-cs"/>
                        </a:rPr>
                        <a:t>※</a:t>
                      </a:r>
                      <a:r>
                        <a:rPr kumimoji="1" lang="ja-JP" altLang="en-US" sz="800" kern="1200" dirty="0">
                          <a:solidFill>
                            <a:schemeClr val="accent3">
                              <a:lumMod val="25000"/>
                            </a:schemeClr>
                          </a:solidFill>
                          <a:latin typeface="+mj-ea"/>
                          <a:ea typeface="+mn-ea"/>
                          <a:cs typeface="+mn-cs"/>
                        </a:rPr>
                        <a:t>上記は消費税を含まない、グロス提供価格です。</a:t>
                      </a:r>
                    </a:p>
                  </a:txBody>
                  <a:tcPr anchor="ctr"/>
                </a:tc>
                <a:extLst>
                  <a:ext uri="{0D108BD9-81ED-4DB2-BD59-A6C34878D82A}">
                    <a16:rowId xmlns:a16="http://schemas.microsoft.com/office/drawing/2014/main" val="10002"/>
                  </a:ext>
                </a:extLst>
              </a:tr>
              <a:tr h="268585">
                <a:tc>
                  <a:txBody>
                    <a:bodyPr/>
                    <a:lstStyle/>
                    <a:p>
                      <a:r>
                        <a:rPr kumimoji="1" lang="ja-JP" altLang="en-US" sz="1050" dirty="0">
                          <a:solidFill>
                            <a:schemeClr val="accent3">
                              <a:lumMod val="25000"/>
                            </a:schemeClr>
                          </a:solidFill>
                        </a:rPr>
                        <a:t>形式</a:t>
                      </a:r>
                      <a:endParaRPr kumimoji="1" lang="ja-JP" altLang="en-US" sz="1050" dirty="0">
                        <a:solidFill>
                          <a:schemeClr val="accent3">
                            <a:lumMod val="25000"/>
                          </a:schemeClr>
                        </a:solidFill>
                        <a:latin typeface="+mj-ea"/>
                        <a:ea typeface="+mj-ea"/>
                      </a:endParaRPr>
                    </a:p>
                  </a:txBody>
                  <a:tcPr anchor="ctr"/>
                </a:tc>
                <a:tc>
                  <a:txBody>
                    <a:bodyPr/>
                    <a:lstStyle/>
                    <a:p>
                      <a:r>
                        <a:rPr kumimoji="1" lang="ja-JP" altLang="en-US" sz="1200" dirty="0">
                          <a:solidFill>
                            <a:schemeClr val="accent3">
                              <a:lumMod val="25000"/>
                            </a:schemeClr>
                          </a:solidFill>
                        </a:rPr>
                        <a:t>テンプレート</a:t>
                      </a:r>
                      <a:endParaRPr kumimoji="1" lang="ja-JP" altLang="en-US" sz="1200" dirty="0">
                        <a:solidFill>
                          <a:schemeClr val="accent3">
                            <a:lumMod val="25000"/>
                          </a:schemeClr>
                        </a:solidFill>
                        <a:latin typeface="+mj-ea"/>
                        <a:ea typeface="+mj-ea"/>
                      </a:endParaRPr>
                    </a:p>
                  </a:txBody>
                  <a:tcPr anchor="ctr"/>
                </a:tc>
                <a:extLst>
                  <a:ext uri="{0D108BD9-81ED-4DB2-BD59-A6C34878D82A}">
                    <a16:rowId xmlns:a16="http://schemas.microsoft.com/office/drawing/2014/main" val="10003"/>
                  </a:ext>
                </a:extLst>
              </a:tr>
              <a:tr h="367446">
                <a:tc>
                  <a:txBody>
                    <a:bodyPr/>
                    <a:lstStyle/>
                    <a:p>
                      <a:r>
                        <a:rPr kumimoji="1" lang="ja-JP" altLang="en-US" sz="1050" dirty="0">
                          <a:solidFill>
                            <a:schemeClr val="accent3">
                              <a:lumMod val="25000"/>
                            </a:schemeClr>
                          </a:solidFill>
                        </a:rPr>
                        <a:t>保証</a:t>
                      </a:r>
                      <a:r>
                        <a:rPr kumimoji="1" lang="en-US" altLang="ja-JP" sz="1050" dirty="0">
                          <a:solidFill>
                            <a:schemeClr val="accent3">
                              <a:lumMod val="25000"/>
                            </a:schemeClr>
                          </a:solidFill>
                        </a:rPr>
                        <a:t>PV</a:t>
                      </a:r>
                      <a:endParaRPr kumimoji="1" lang="en-US" altLang="ja-JP" sz="1050" dirty="0">
                        <a:solidFill>
                          <a:schemeClr val="accent3">
                            <a:lumMod val="25000"/>
                          </a:schemeClr>
                        </a:solidFill>
                        <a:latin typeface="+mj-ea"/>
                        <a:ea typeface="+mj-ea"/>
                      </a:endParaRPr>
                    </a:p>
                  </a:txBody>
                  <a:tcPr anchor="ctr"/>
                </a:tc>
                <a:tc>
                  <a:txBody>
                    <a:bodyPr/>
                    <a:lstStyle/>
                    <a:p>
                      <a:r>
                        <a:rPr kumimoji="1" lang="en-US" altLang="ja-JP" sz="1200" dirty="0">
                          <a:solidFill>
                            <a:schemeClr val="accent3">
                              <a:lumMod val="25000"/>
                            </a:schemeClr>
                          </a:solidFill>
                        </a:rPr>
                        <a:t>10,000PV</a:t>
                      </a:r>
                      <a:endParaRPr kumimoji="1" lang="ja-JP" altLang="en-US" sz="1200" dirty="0">
                        <a:solidFill>
                          <a:schemeClr val="accent3">
                            <a:lumMod val="25000"/>
                          </a:schemeClr>
                        </a:solidFill>
                        <a:latin typeface="+mj-ea"/>
                        <a:ea typeface="+mj-ea"/>
                      </a:endParaRPr>
                    </a:p>
                  </a:txBody>
                  <a:tcPr anchor="ctr"/>
                </a:tc>
                <a:extLst>
                  <a:ext uri="{0D108BD9-81ED-4DB2-BD59-A6C34878D82A}">
                    <a16:rowId xmlns:a16="http://schemas.microsoft.com/office/drawing/2014/main" val="10004"/>
                  </a:ext>
                </a:extLst>
              </a:tr>
              <a:tr h="588753">
                <a:tc>
                  <a:txBody>
                    <a:bodyPr/>
                    <a:lstStyle/>
                    <a:p>
                      <a:r>
                        <a:rPr kumimoji="1" lang="ja-JP" altLang="en-US" sz="1050" kern="1200" dirty="0">
                          <a:solidFill>
                            <a:schemeClr val="accent3">
                              <a:lumMod val="25000"/>
                            </a:schemeClr>
                          </a:solidFill>
                        </a:rPr>
                        <a:t>掲載期間</a:t>
                      </a:r>
                      <a:endParaRPr kumimoji="1" lang="en-US" altLang="ja-JP" sz="1050" kern="1200" dirty="0">
                        <a:solidFill>
                          <a:schemeClr val="accent3">
                            <a:lumMod val="25000"/>
                          </a:schemeClr>
                        </a:solidFill>
                      </a:endParaRPr>
                    </a:p>
                  </a:txBody>
                  <a:tcPr anchor="ctr"/>
                </a:tc>
                <a:tc>
                  <a:txBody>
                    <a:bodyPr/>
                    <a:lstStyle/>
                    <a:p>
                      <a:r>
                        <a:rPr kumimoji="1" lang="ja-JP" altLang="en-US" sz="1200" dirty="0">
                          <a:solidFill>
                            <a:schemeClr val="accent3">
                              <a:lumMod val="25000"/>
                            </a:schemeClr>
                          </a:solidFill>
                        </a:rPr>
                        <a:t>４週間</a:t>
                      </a:r>
                      <a:endParaRPr kumimoji="1" lang="en-US" altLang="ja-JP" sz="1200" dirty="0">
                        <a:solidFill>
                          <a:schemeClr val="accent3">
                            <a:lumMod val="25000"/>
                          </a:schemeClr>
                        </a:solidFill>
                      </a:endParaRPr>
                    </a:p>
                    <a:p>
                      <a:r>
                        <a:rPr kumimoji="1" lang="en-US" altLang="ja-JP" sz="800" dirty="0">
                          <a:solidFill>
                            <a:schemeClr val="accent3">
                              <a:lumMod val="25000"/>
                            </a:schemeClr>
                          </a:solidFill>
                        </a:rPr>
                        <a:t>※</a:t>
                      </a:r>
                      <a:r>
                        <a:rPr kumimoji="1" lang="ja-JP" altLang="en-US" sz="800" dirty="0">
                          <a:solidFill>
                            <a:schemeClr val="accent3">
                              <a:lumMod val="25000"/>
                            </a:schemeClr>
                          </a:solidFill>
                        </a:rPr>
                        <a:t>誘導枠掲載期間</a:t>
                      </a:r>
                      <a:endParaRPr kumimoji="1" lang="en-US" altLang="ja-JP" sz="800" dirty="0">
                        <a:solidFill>
                          <a:schemeClr val="accent3">
                            <a:lumMod val="25000"/>
                          </a:schemeClr>
                        </a:solidFill>
                      </a:endParaRPr>
                    </a:p>
                    <a:p>
                      <a:r>
                        <a:rPr lang="en-US" altLang="ja-JP" sz="800" dirty="0">
                          <a:solidFill>
                            <a:schemeClr val="accent3">
                              <a:lumMod val="25000"/>
                            </a:schemeClr>
                          </a:solidFill>
                        </a:rPr>
                        <a:t>※</a:t>
                      </a:r>
                      <a:r>
                        <a:rPr lang="ja-JP" altLang="en-US" sz="800" dirty="0">
                          <a:solidFill>
                            <a:schemeClr val="accent3">
                              <a:lumMod val="25000"/>
                            </a:schemeClr>
                          </a:solidFill>
                        </a:rPr>
                        <a:t>誘導枠掲載期間終了後、記事はアーカイブいたします。</a:t>
                      </a:r>
                      <a:endParaRPr lang="en-US" altLang="ja-JP" sz="800" dirty="0">
                        <a:solidFill>
                          <a:schemeClr val="accent3">
                            <a:lumMod val="25000"/>
                          </a:schemeClr>
                        </a:solidFill>
                      </a:endParaRPr>
                    </a:p>
                  </a:txBody>
                  <a:tcPr anchor="ctr"/>
                </a:tc>
                <a:extLst>
                  <a:ext uri="{0D108BD9-81ED-4DB2-BD59-A6C34878D82A}">
                    <a16:rowId xmlns:a16="http://schemas.microsoft.com/office/drawing/2014/main" val="10006"/>
                  </a:ext>
                </a:extLst>
              </a:tr>
              <a:tr h="416152">
                <a:tc>
                  <a:txBody>
                    <a:bodyPr/>
                    <a:lstStyle/>
                    <a:p>
                      <a:r>
                        <a:rPr kumimoji="1" lang="ja-JP" altLang="en-US" sz="1050" dirty="0">
                          <a:solidFill>
                            <a:schemeClr val="accent3">
                              <a:lumMod val="25000"/>
                            </a:schemeClr>
                          </a:solidFill>
                        </a:rPr>
                        <a:t>申込締切</a:t>
                      </a:r>
                      <a:endParaRPr kumimoji="1" lang="en-US" altLang="ja-JP" sz="1050" dirty="0">
                        <a:solidFill>
                          <a:schemeClr val="accent3">
                            <a:lumMod val="25000"/>
                          </a:schemeClr>
                        </a:solidFill>
                        <a:latin typeface="+mj-ea"/>
                        <a:ea typeface="+mj-ea"/>
                      </a:endParaRPr>
                    </a:p>
                  </a:txBody>
                  <a:tcPr anchor="ctr"/>
                </a:tc>
                <a:tc>
                  <a:txBody>
                    <a:bodyPr/>
                    <a:lstStyle/>
                    <a:p>
                      <a:r>
                        <a:rPr kumimoji="1" lang="en-US" altLang="ja-JP" sz="1200" dirty="0">
                          <a:solidFill>
                            <a:schemeClr val="accent3">
                              <a:lumMod val="25000"/>
                            </a:schemeClr>
                          </a:solidFill>
                        </a:rPr>
                        <a:t>30</a:t>
                      </a:r>
                      <a:r>
                        <a:rPr kumimoji="1" lang="ja-JP" altLang="en-US" sz="1200" dirty="0">
                          <a:solidFill>
                            <a:schemeClr val="accent3">
                              <a:lumMod val="25000"/>
                            </a:schemeClr>
                          </a:solidFill>
                        </a:rPr>
                        <a:t>営業日前</a:t>
                      </a:r>
                      <a:endParaRPr kumimoji="1" lang="en-US" altLang="ja-JP" sz="1200" dirty="0">
                        <a:solidFill>
                          <a:schemeClr val="accent3">
                            <a:lumMod val="25000"/>
                          </a:schemeClr>
                        </a:solidFill>
                      </a:endParaRPr>
                    </a:p>
                    <a:p>
                      <a:r>
                        <a:rPr kumimoji="1" lang="en-US" altLang="ja-JP" sz="800" dirty="0">
                          <a:solidFill>
                            <a:schemeClr val="accent3">
                              <a:lumMod val="25000"/>
                            </a:schemeClr>
                          </a:solidFill>
                        </a:rPr>
                        <a:t>※</a:t>
                      </a:r>
                      <a:r>
                        <a:rPr kumimoji="1" lang="ja-JP" altLang="en-US" sz="800" dirty="0">
                          <a:solidFill>
                            <a:schemeClr val="accent3">
                              <a:lumMod val="25000"/>
                            </a:schemeClr>
                          </a:solidFill>
                        </a:rPr>
                        <a:t>最短の制作期間の場合</a:t>
                      </a:r>
                      <a:endParaRPr kumimoji="1" lang="en-US" altLang="ja-JP" sz="800" dirty="0">
                        <a:solidFill>
                          <a:schemeClr val="accent3">
                            <a:lumMod val="25000"/>
                          </a:schemeClr>
                        </a:solidFill>
                        <a:latin typeface="+mj-ea"/>
                        <a:ea typeface="+mj-ea"/>
                      </a:endParaRPr>
                    </a:p>
                  </a:txBody>
                  <a:tcPr anchor="ctr"/>
                </a:tc>
                <a:extLst>
                  <a:ext uri="{0D108BD9-81ED-4DB2-BD59-A6C34878D82A}">
                    <a16:rowId xmlns:a16="http://schemas.microsoft.com/office/drawing/2014/main" val="10007"/>
                  </a:ext>
                </a:extLst>
              </a:tr>
              <a:tr h="382645">
                <a:tc>
                  <a:txBody>
                    <a:bodyPr/>
                    <a:lstStyle/>
                    <a:p>
                      <a:r>
                        <a:rPr kumimoji="1" lang="ja-JP" altLang="en-US" sz="1050" dirty="0">
                          <a:solidFill>
                            <a:schemeClr val="accent3">
                              <a:lumMod val="25000"/>
                            </a:schemeClr>
                          </a:solidFill>
                        </a:rPr>
                        <a:t>制作期間</a:t>
                      </a:r>
                      <a:endParaRPr kumimoji="1" lang="en-US" altLang="ja-JP" sz="1050" dirty="0">
                        <a:solidFill>
                          <a:schemeClr val="accent3">
                            <a:lumMod val="25000"/>
                          </a:schemeClr>
                        </a:solidFill>
                        <a:latin typeface="+mj-ea"/>
                        <a:ea typeface="+mj-ea"/>
                      </a:endParaRPr>
                    </a:p>
                  </a:txBody>
                  <a:tcPr anchor="ctr"/>
                </a:tc>
                <a:tc>
                  <a:txBody>
                    <a:bodyPr/>
                    <a:lstStyle/>
                    <a:p>
                      <a:r>
                        <a:rPr kumimoji="1" lang="ja-JP" altLang="en-US" sz="1200" dirty="0">
                          <a:solidFill>
                            <a:schemeClr val="accent3">
                              <a:lumMod val="25000"/>
                            </a:schemeClr>
                          </a:solidFill>
                        </a:rPr>
                        <a:t>最短</a:t>
                      </a:r>
                      <a:r>
                        <a:rPr kumimoji="1" lang="en-US" altLang="ja-JP" sz="1200" dirty="0">
                          <a:solidFill>
                            <a:schemeClr val="accent3">
                              <a:lumMod val="25000"/>
                            </a:schemeClr>
                          </a:solidFill>
                        </a:rPr>
                        <a:t>25</a:t>
                      </a:r>
                      <a:r>
                        <a:rPr kumimoji="1" lang="ja-JP" altLang="en-US" sz="1200" dirty="0">
                          <a:solidFill>
                            <a:schemeClr val="accent3">
                              <a:lumMod val="25000"/>
                            </a:schemeClr>
                          </a:solidFill>
                        </a:rPr>
                        <a:t>営業日</a:t>
                      </a:r>
                      <a:endParaRPr kumimoji="1" lang="en-US" altLang="ja-JP" sz="1200" dirty="0">
                        <a:solidFill>
                          <a:schemeClr val="accent3">
                            <a:lumMod val="25000"/>
                          </a:schemeClr>
                        </a:solidFill>
                      </a:endParaRPr>
                    </a:p>
                    <a:p>
                      <a:r>
                        <a:rPr kumimoji="1" lang="en-US" altLang="ja-JP" sz="800" dirty="0">
                          <a:solidFill>
                            <a:schemeClr val="accent3">
                              <a:lumMod val="25000"/>
                            </a:schemeClr>
                          </a:solidFill>
                        </a:rPr>
                        <a:t>※</a:t>
                      </a:r>
                      <a:r>
                        <a:rPr kumimoji="1" lang="ja-JP" altLang="en-US" sz="800" dirty="0">
                          <a:solidFill>
                            <a:schemeClr val="accent3">
                              <a:lumMod val="25000"/>
                            </a:schemeClr>
                          </a:solidFill>
                        </a:rPr>
                        <a:t>ページ制作内容によって異なります</a:t>
                      </a:r>
                      <a:endParaRPr kumimoji="1" lang="en-US" altLang="ja-JP" sz="800" dirty="0">
                        <a:solidFill>
                          <a:schemeClr val="accent3">
                            <a:lumMod val="25000"/>
                          </a:schemeClr>
                        </a:solidFill>
                        <a:latin typeface="+mj-ea"/>
                        <a:ea typeface="+mj-ea"/>
                      </a:endParaRPr>
                    </a:p>
                  </a:txBody>
                  <a:tcPr anchor="ctr"/>
                </a:tc>
                <a:extLst>
                  <a:ext uri="{0D108BD9-81ED-4DB2-BD59-A6C34878D82A}">
                    <a16:rowId xmlns:a16="http://schemas.microsoft.com/office/drawing/2014/main" val="10008"/>
                  </a:ext>
                </a:extLst>
              </a:tr>
              <a:tr h="630222">
                <a:tc>
                  <a:txBody>
                    <a:bodyPr/>
                    <a:lstStyle/>
                    <a:p>
                      <a:r>
                        <a:rPr kumimoji="1" lang="ja-JP" altLang="en-US" sz="1050" dirty="0">
                          <a:solidFill>
                            <a:schemeClr val="accent3">
                              <a:lumMod val="25000"/>
                            </a:schemeClr>
                          </a:solidFill>
                        </a:rPr>
                        <a:t>レポート</a:t>
                      </a:r>
                      <a:endParaRPr kumimoji="1" lang="en-US" altLang="ja-JP" sz="1050" dirty="0">
                        <a:solidFill>
                          <a:schemeClr val="accent3">
                            <a:lumMod val="25000"/>
                          </a:schemeClr>
                        </a:solidFill>
                        <a:latin typeface="+mj-ea"/>
                        <a:ea typeface="+mj-ea"/>
                      </a:endParaRPr>
                    </a:p>
                  </a:txBody>
                  <a:tcPr anchor="ctr"/>
                </a:tc>
                <a:tc>
                  <a:txBody>
                    <a:bodyPr/>
                    <a:lstStyle/>
                    <a:p>
                      <a:r>
                        <a:rPr kumimoji="1" lang="en-US" altLang="ja-JP" sz="800" dirty="0">
                          <a:solidFill>
                            <a:schemeClr val="accent3">
                              <a:lumMod val="25000"/>
                            </a:schemeClr>
                          </a:solidFill>
                        </a:rPr>
                        <a:t>PC</a:t>
                      </a:r>
                      <a:r>
                        <a:rPr kumimoji="1" lang="ja-JP" altLang="en-US" sz="800" dirty="0">
                          <a:solidFill>
                            <a:schemeClr val="accent3">
                              <a:lumMod val="25000"/>
                            </a:schemeClr>
                          </a:solidFill>
                        </a:rPr>
                        <a:t>・タブレット、スマートフォンサイトの</a:t>
                      </a:r>
                      <a:r>
                        <a:rPr kumimoji="1" lang="en-US" altLang="ja-JP" sz="800" dirty="0">
                          <a:solidFill>
                            <a:schemeClr val="accent3">
                              <a:lumMod val="25000"/>
                            </a:schemeClr>
                          </a:solidFill>
                        </a:rPr>
                        <a:t>PV</a:t>
                      </a:r>
                      <a:r>
                        <a:rPr kumimoji="1" lang="ja-JP" altLang="en-US" sz="800" dirty="0">
                          <a:solidFill>
                            <a:schemeClr val="accent3">
                              <a:lumMod val="25000"/>
                            </a:schemeClr>
                          </a:solidFill>
                        </a:rPr>
                        <a:t>数、</a:t>
                      </a:r>
                      <a:endParaRPr kumimoji="1" lang="en-US" altLang="ja-JP" sz="800" dirty="0">
                        <a:solidFill>
                          <a:schemeClr val="accent3">
                            <a:lumMod val="25000"/>
                          </a:schemeClr>
                        </a:solidFill>
                      </a:endParaRPr>
                    </a:p>
                    <a:p>
                      <a:r>
                        <a:rPr kumimoji="1" lang="ja-JP" altLang="en-US" sz="800" dirty="0">
                          <a:solidFill>
                            <a:schemeClr val="accent3">
                              <a:lumMod val="25000"/>
                            </a:schemeClr>
                          </a:solidFill>
                        </a:rPr>
                        <a:t>外部リンクのクリック数</a:t>
                      </a:r>
                      <a:endParaRPr kumimoji="1" lang="en-US" altLang="ja-JP" sz="800" dirty="0">
                        <a:solidFill>
                          <a:schemeClr val="accent3">
                            <a:lumMod val="25000"/>
                          </a:schemeClr>
                        </a:solidFill>
                      </a:endParaRPr>
                    </a:p>
                    <a:p>
                      <a:r>
                        <a:rPr kumimoji="1" lang="en-US" altLang="ja-JP" sz="800" dirty="0">
                          <a:solidFill>
                            <a:schemeClr val="accent3">
                              <a:lumMod val="25000"/>
                            </a:schemeClr>
                          </a:solidFill>
                        </a:rPr>
                        <a:t>※</a:t>
                      </a:r>
                      <a:r>
                        <a:rPr kumimoji="1" lang="ja-JP" altLang="en-US" sz="800" dirty="0">
                          <a:solidFill>
                            <a:schemeClr val="accent3">
                              <a:lumMod val="25000"/>
                            </a:schemeClr>
                          </a:solidFill>
                        </a:rPr>
                        <a:t>誘導枠のレポートはありません</a:t>
                      </a:r>
                      <a:endParaRPr kumimoji="1" lang="en-US" altLang="ja-JP" sz="800" dirty="0">
                        <a:solidFill>
                          <a:schemeClr val="accent3">
                            <a:lumMod val="25000"/>
                          </a:schemeClr>
                        </a:solidFill>
                        <a:latin typeface="+mj-ea"/>
                        <a:ea typeface="+mj-ea"/>
                      </a:endParaRPr>
                    </a:p>
                  </a:txBody>
                  <a:tcPr anchor="ctr"/>
                </a:tc>
                <a:extLst>
                  <a:ext uri="{0D108BD9-81ED-4DB2-BD59-A6C34878D82A}">
                    <a16:rowId xmlns:a16="http://schemas.microsoft.com/office/drawing/2014/main" val="10009"/>
                  </a:ext>
                </a:extLst>
              </a:tr>
              <a:tr h="1301825">
                <a:tc>
                  <a:txBody>
                    <a:bodyPr/>
                    <a:lstStyle/>
                    <a:p>
                      <a:r>
                        <a:rPr kumimoji="1" lang="ja-JP" altLang="en-US" sz="1050" dirty="0">
                          <a:solidFill>
                            <a:schemeClr val="accent3">
                              <a:lumMod val="25000"/>
                            </a:schemeClr>
                          </a:solidFill>
                        </a:rPr>
                        <a:t>備考</a:t>
                      </a:r>
                      <a:endParaRPr kumimoji="1" lang="en-US" altLang="ja-JP" sz="1050" dirty="0">
                        <a:solidFill>
                          <a:schemeClr val="accent3">
                            <a:lumMod val="25000"/>
                          </a:schemeClr>
                        </a:solidFill>
                      </a:endParaRPr>
                    </a:p>
                    <a:p>
                      <a:endParaRPr kumimoji="1" lang="en-US" altLang="ja-JP" sz="1050" dirty="0">
                        <a:solidFill>
                          <a:schemeClr val="accent3">
                            <a:lumMod val="25000"/>
                          </a:schemeClr>
                        </a:solidFill>
                      </a:endParaRPr>
                    </a:p>
                    <a:p>
                      <a:endParaRPr kumimoji="1" lang="en-US" altLang="ja-JP" sz="1050" dirty="0">
                        <a:solidFill>
                          <a:schemeClr val="accent3">
                            <a:lumMod val="25000"/>
                          </a:schemeClr>
                        </a:solidFill>
                        <a:latin typeface="+mj-ea"/>
                        <a:ea typeface="+mj-ea"/>
                      </a:endParaRPr>
                    </a:p>
                  </a:txBody>
                  <a:tcPr anchor="ctr"/>
                </a:tc>
                <a:tc>
                  <a: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ja-JP" sz="800" dirty="0">
                          <a:solidFill>
                            <a:schemeClr val="accent3">
                              <a:lumMod val="25000"/>
                            </a:schemeClr>
                          </a:solidFill>
                        </a:rPr>
                        <a:t>※</a:t>
                      </a:r>
                      <a:r>
                        <a:rPr lang="ja-JP" altLang="en-US" sz="800" dirty="0">
                          <a:solidFill>
                            <a:schemeClr val="accent3">
                              <a:lumMod val="25000"/>
                            </a:schemeClr>
                          </a:solidFill>
                        </a:rPr>
                        <a:t>るるぶ</a:t>
                      </a:r>
                      <a:r>
                        <a:rPr lang="en-US" altLang="ja-JP" sz="800" dirty="0">
                          <a:solidFill>
                            <a:schemeClr val="accent3">
                              <a:lumMod val="25000"/>
                            </a:schemeClr>
                          </a:solidFill>
                        </a:rPr>
                        <a:t>Kids</a:t>
                      </a:r>
                      <a:r>
                        <a:rPr lang="ja-JP" altLang="en-US" sz="800" dirty="0">
                          <a:solidFill>
                            <a:schemeClr val="accent3">
                              <a:lumMod val="25000"/>
                            </a:schemeClr>
                          </a:solidFill>
                        </a:rPr>
                        <a:t>公式</a:t>
                      </a:r>
                      <a:r>
                        <a:rPr lang="en-US" altLang="ja-JP" sz="800" dirty="0">
                          <a:solidFill>
                            <a:schemeClr val="accent3">
                              <a:lumMod val="25000"/>
                            </a:schemeClr>
                          </a:solidFill>
                        </a:rPr>
                        <a:t>SNS</a:t>
                      </a:r>
                      <a:r>
                        <a:rPr lang="ja-JP" altLang="en-US" sz="800" dirty="0">
                          <a:solidFill>
                            <a:schemeClr val="accent3">
                              <a:lumMod val="25000"/>
                            </a:schemeClr>
                          </a:solidFill>
                        </a:rPr>
                        <a:t>（</a:t>
                      </a:r>
                      <a:r>
                        <a:rPr lang="en-US" altLang="ja-JP" sz="800" dirty="0">
                          <a:solidFill>
                            <a:schemeClr val="accent3">
                              <a:lumMod val="25000"/>
                            </a:schemeClr>
                          </a:solidFill>
                        </a:rPr>
                        <a:t>Twitter/Instagram</a:t>
                      </a:r>
                      <a:r>
                        <a:rPr lang="ja-JP" altLang="en-US" sz="800" dirty="0">
                          <a:solidFill>
                            <a:schemeClr val="accent3">
                              <a:lumMod val="25000"/>
                            </a:schemeClr>
                          </a:solidFill>
                        </a:rPr>
                        <a:t>）からの投稿を含みます。</a:t>
                      </a:r>
                      <a:endParaRPr lang="en-US" altLang="ja-JP" sz="800" dirty="0">
                        <a:solidFill>
                          <a:schemeClr val="accent3">
                            <a:lumMod val="25000"/>
                          </a:schemeClr>
                        </a:solidFill>
                      </a:endParaRPr>
                    </a:p>
                    <a:p>
                      <a:pPr eaLnBrk="1" hangingPunct="1">
                        <a:spcBef>
                          <a:spcPct val="0"/>
                        </a:spcBef>
                        <a:buFontTx/>
                        <a:buNone/>
                      </a:pPr>
                      <a:r>
                        <a:rPr lang="en-US" altLang="ja-JP" sz="800" dirty="0">
                          <a:solidFill>
                            <a:schemeClr val="accent3">
                              <a:lumMod val="25000"/>
                            </a:schemeClr>
                          </a:solidFill>
                        </a:rPr>
                        <a:t>※</a:t>
                      </a:r>
                      <a:r>
                        <a:rPr lang="ja-JP" altLang="en-US" sz="800" dirty="0">
                          <a:solidFill>
                            <a:schemeClr val="accent3">
                              <a:lumMod val="25000"/>
                            </a:schemeClr>
                          </a:solidFill>
                        </a:rPr>
                        <a:t>モデルなどのアサイン料は含みません。</a:t>
                      </a:r>
                      <a:endParaRPr lang="en-US" altLang="ja-JP" sz="800" dirty="0">
                        <a:solidFill>
                          <a:schemeClr val="accent3">
                            <a:lumMod val="25000"/>
                          </a:schemeClr>
                        </a:solidFill>
                      </a:endParaRPr>
                    </a:p>
                    <a:p>
                      <a:pPr eaLnBrk="1" hangingPunct="1">
                        <a:spcBef>
                          <a:spcPct val="0"/>
                        </a:spcBef>
                        <a:buFontTx/>
                        <a:buNone/>
                      </a:pPr>
                      <a:r>
                        <a:rPr lang="en-US" altLang="ja-JP" sz="800" dirty="0">
                          <a:solidFill>
                            <a:schemeClr val="accent3">
                              <a:lumMod val="25000"/>
                            </a:schemeClr>
                          </a:solidFill>
                        </a:rPr>
                        <a:t>※</a:t>
                      </a:r>
                      <a:r>
                        <a:rPr lang="ja-JP" altLang="en-US" sz="800" dirty="0">
                          <a:solidFill>
                            <a:schemeClr val="accent3">
                              <a:lumMod val="25000"/>
                            </a:schemeClr>
                          </a:solidFill>
                        </a:rPr>
                        <a:t>掲載開始日は平日任意となります。</a:t>
                      </a:r>
                      <a:endParaRPr lang="en-US" altLang="ja-JP" sz="800" dirty="0">
                        <a:solidFill>
                          <a:schemeClr val="accent3">
                            <a:lumMod val="25000"/>
                          </a:schemeClr>
                        </a:solidFill>
                      </a:endParaRPr>
                    </a:p>
                    <a:p>
                      <a:pPr eaLnBrk="1" hangingPunct="1">
                        <a:spcBef>
                          <a:spcPct val="0"/>
                        </a:spcBef>
                        <a:buFontTx/>
                        <a:buNone/>
                      </a:pPr>
                      <a:r>
                        <a:rPr lang="en-US" altLang="ja-JP" sz="800" dirty="0">
                          <a:solidFill>
                            <a:schemeClr val="accent3">
                              <a:lumMod val="25000"/>
                            </a:schemeClr>
                          </a:solidFill>
                        </a:rPr>
                        <a:t>※PV</a:t>
                      </a:r>
                      <a:r>
                        <a:rPr lang="ja-JP" altLang="en-US" sz="800" dirty="0">
                          <a:solidFill>
                            <a:schemeClr val="accent3">
                              <a:lumMod val="25000"/>
                            </a:schemeClr>
                          </a:solidFill>
                        </a:rPr>
                        <a:t>進捗に応じて外部ブーストを実施する場合がございます。</a:t>
                      </a:r>
                      <a:endParaRPr lang="en-US" altLang="ja-JP" sz="800" dirty="0">
                        <a:solidFill>
                          <a:schemeClr val="accent3">
                            <a:lumMod val="25000"/>
                          </a:schemeClr>
                        </a:solidFill>
                      </a:endParaRPr>
                    </a:p>
                    <a:p>
                      <a:pPr eaLnBrk="1" hangingPunct="1">
                        <a:spcBef>
                          <a:spcPct val="0"/>
                        </a:spcBef>
                        <a:buNone/>
                      </a:pPr>
                      <a:r>
                        <a:rPr lang="en-US" altLang="ja-JP" sz="800" dirty="0">
                          <a:solidFill>
                            <a:schemeClr val="accent3">
                              <a:lumMod val="25000"/>
                            </a:schemeClr>
                          </a:solidFill>
                        </a:rPr>
                        <a:t>※</a:t>
                      </a:r>
                      <a:r>
                        <a:rPr lang="ja-JP" altLang="en-US" sz="800" dirty="0">
                          <a:solidFill>
                            <a:schemeClr val="accent3">
                              <a:lumMod val="25000"/>
                            </a:schemeClr>
                          </a:solidFill>
                        </a:rPr>
                        <a:t>記事内に</a:t>
                      </a:r>
                      <a:r>
                        <a:rPr lang="en-US" altLang="ja-JP" sz="800" dirty="0">
                          <a:solidFill>
                            <a:schemeClr val="accent3">
                              <a:lumMod val="25000"/>
                            </a:schemeClr>
                          </a:solidFill>
                        </a:rPr>
                        <a:t>sponsored</a:t>
                      </a:r>
                      <a:r>
                        <a:rPr lang="ja-JP" altLang="en-US" sz="800" dirty="0">
                          <a:solidFill>
                            <a:schemeClr val="accent3">
                              <a:lumMod val="25000"/>
                            </a:schemeClr>
                          </a:solidFill>
                        </a:rPr>
                        <a:t>の表記が入ります。</a:t>
                      </a:r>
                      <a:endParaRPr lang="en-US" altLang="ja-JP" sz="800" dirty="0">
                        <a:solidFill>
                          <a:schemeClr val="accent3">
                            <a:lumMod val="25000"/>
                          </a:schemeClr>
                        </a:solidFill>
                      </a:endParaRPr>
                    </a:p>
                    <a:p>
                      <a:pPr eaLnBrk="1" hangingPunct="1">
                        <a:spcBef>
                          <a:spcPct val="0"/>
                        </a:spcBef>
                        <a:buNone/>
                      </a:pPr>
                      <a:r>
                        <a:rPr lang="en-US" altLang="ja-JP" sz="800" dirty="0">
                          <a:solidFill>
                            <a:schemeClr val="accent3">
                              <a:lumMod val="25000"/>
                            </a:schemeClr>
                          </a:solidFill>
                        </a:rPr>
                        <a:t>※</a:t>
                      </a:r>
                      <a:r>
                        <a:rPr lang="ja-JP" altLang="en-US" sz="800" dirty="0">
                          <a:solidFill>
                            <a:schemeClr val="accent3">
                              <a:lumMod val="25000"/>
                            </a:schemeClr>
                          </a:solidFill>
                        </a:rPr>
                        <a:t>記事内に広告主名を記載させていただきます。</a:t>
                      </a:r>
                      <a:endParaRPr lang="en-US" altLang="ja-JP" sz="800" dirty="0">
                        <a:solidFill>
                          <a:schemeClr val="accent3">
                            <a:lumMod val="25000"/>
                          </a:schemeClr>
                        </a:solidFill>
                      </a:endParaRPr>
                    </a:p>
                    <a:p>
                      <a:pPr eaLnBrk="1" hangingPunct="1">
                        <a:spcBef>
                          <a:spcPct val="0"/>
                        </a:spcBef>
                        <a:buNone/>
                      </a:pPr>
                      <a:r>
                        <a:rPr lang="en-US" altLang="ja-JP" sz="800" dirty="0">
                          <a:solidFill>
                            <a:schemeClr val="accent3">
                              <a:lumMod val="25000"/>
                            </a:schemeClr>
                          </a:solidFill>
                        </a:rPr>
                        <a:t>※</a:t>
                      </a:r>
                      <a:r>
                        <a:rPr lang="ja-JP" altLang="en-US" sz="800" dirty="0">
                          <a:solidFill>
                            <a:schemeClr val="accent3">
                              <a:lumMod val="25000"/>
                            </a:schemeClr>
                          </a:solidFill>
                        </a:rPr>
                        <a:t>遠方や複数日取材の場合は別途実費を申し受けます。</a:t>
                      </a:r>
                      <a:endParaRPr lang="en-US" altLang="ja-JP" sz="800" dirty="0">
                        <a:solidFill>
                          <a:schemeClr val="accent3">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tc>
                <a:extLst>
                  <a:ext uri="{0D108BD9-81ED-4DB2-BD59-A6C34878D82A}">
                    <a16:rowId xmlns:a16="http://schemas.microsoft.com/office/drawing/2014/main" val="10010"/>
                  </a:ext>
                </a:extLst>
              </a:tr>
            </a:tbl>
          </a:graphicData>
        </a:graphic>
      </p:graphicFrame>
      <p:sp>
        <p:nvSpPr>
          <p:cNvPr id="9" name="タイトル 1">
            <a:extLst>
              <a:ext uri="{FF2B5EF4-FFF2-40B4-BE49-F238E27FC236}">
                <a16:creationId xmlns:a16="http://schemas.microsoft.com/office/drawing/2014/main" id="{BFF8DF2E-BA40-450A-8899-97F5A0F0DE9F}"/>
              </a:ext>
            </a:extLst>
          </p:cNvPr>
          <p:cNvSpPr txBox="1">
            <a:spLocks/>
          </p:cNvSpPr>
          <p:nvPr/>
        </p:nvSpPr>
        <p:spPr>
          <a:xfrm>
            <a:off x="910829" y="918150"/>
            <a:ext cx="6037369" cy="4291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1400" kern="1200">
                <a:solidFill>
                  <a:schemeClr val="tx1"/>
                </a:solidFill>
                <a:latin typeface="+mj-lt"/>
                <a:ea typeface="+mj-ea"/>
                <a:cs typeface="+mj-cs"/>
              </a:defRPr>
            </a:lvl1pPr>
          </a:lstStyle>
          <a:p>
            <a:r>
              <a:rPr lang="ja-JP" altLang="en-US" sz="2400" b="1" dirty="0">
                <a:solidFill>
                  <a:schemeClr val="accent3">
                    <a:lumMod val="25000"/>
                  </a:schemeClr>
                </a:solidFill>
              </a:rPr>
              <a:t>スタンダードプラン</a:t>
            </a:r>
          </a:p>
        </p:txBody>
      </p:sp>
      <p:sp>
        <p:nvSpPr>
          <p:cNvPr id="18" name="タイトル 1">
            <a:extLst>
              <a:ext uri="{FF2B5EF4-FFF2-40B4-BE49-F238E27FC236}">
                <a16:creationId xmlns:a16="http://schemas.microsoft.com/office/drawing/2014/main" id="{529D9091-895B-4AE0-833B-220D7D3175F7}"/>
              </a:ext>
            </a:extLst>
          </p:cNvPr>
          <p:cNvSpPr txBox="1">
            <a:spLocks/>
          </p:cNvSpPr>
          <p:nvPr/>
        </p:nvSpPr>
        <p:spPr>
          <a:xfrm>
            <a:off x="179388" y="67189"/>
            <a:ext cx="6622856" cy="3089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1400" kern="1200">
                <a:solidFill>
                  <a:schemeClr val="tx1"/>
                </a:solidFill>
                <a:latin typeface="+mj-lt"/>
                <a:ea typeface="+mj-ea"/>
                <a:cs typeface="+mj-cs"/>
              </a:defRPr>
            </a:lvl1pPr>
          </a:lstStyle>
          <a:p>
            <a:r>
              <a:rPr lang="ja-JP" altLang="en-US" dirty="0">
                <a:solidFill>
                  <a:schemeClr val="accent3">
                    <a:lumMod val="25000"/>
                  </a:schemeClr>
                </a:solidFill>
                <a:latin typeface="+mn-lt"/>
              </a:rPr>
              <a:t>タイアップメニュー　</a:t>
            </a:r>
          </a:p>
        </p:txBody>
      </p:sp>
      <p:pic>
        <p:nvPicPr>
          <p:cNvPr id="19" name="図 18">
            <a:extLst>
              <a:ext uri="{FF2B5EF4-FFF2-40B4-BE49-F238E27FC236}">
                <a16:creationId xmlns:a16="http://schemas.microsoft.com/office/drawing/2014/main" id="{9E7BD82C-234B-D341-9A05-BDCD961017E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987977" y="1811842"/>
            <a:ext cx="2282273" cy="4034820"/>
          </a:xfrm>
          <a:prstGeom prst="rect">
            <a:avLst/>
          </a:prstGeom>
        </p:spPr>
      </p:pic>
      <p:grpSp>
        <p:nvGrpSpPr>
          <p:cNvPr id="12" name="グループ化 11">
            <a:extLst>
              <a:ext uri="{FF2B5EF4-FFF2-40B4-BE49-F238E27FC236}">
                <a16:creationId xmlns:a16="http://schemas.microsoft.com/office/drawing/2014/main" id="{25CA2192-68FD-9F48-9F09-8728BD11BEB8}"/>
              </a:ext>
            </a:extLst>
          </p:cNvPr>
          <p:cNvGrpSpPr/>
          <p:nvPr/>
        </p:nvGrpSpPr>
        <p:grpSpPr>
          <a:xfrm>
            <a:off x="417809" y="2124652"/>
            <a:ext cx="2106976" cy="4159887"/>
            <a:chOff x="-994832" y="287879"/>
            <a:chExt cx="1680072" cy="3317033"/>
          </a:xfrm>
        </p:grpSpPr>
        <p:pic>
          <p:nvPicPr>
            <p:cNvPr id="11" name="図 10">
              <a:extLst>
                <a:ext uri="{FF2B5EF4-FFF2-40B4-BE49-F238E27FC236}">
                  <a16:creationId xmlns:a16="http://schemas.microsoft.com/office/drawing/2014/main" id="{603F4F80-BFE8-4186-8D2D-2A320AF3B1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4832" y="287879"/>
              <a:ext cx="1680072" cy="3317033"/>
            </a:xfrm>
            <a:prstGeom prst="rect">
              <a:avLst/>
            </a:prstGeom>
          </p:spPr>
        </p:pic>
        <p:pic>
          <p:nvPicPr>
            <p:cNvPr id="25" name="図 24">
              <a:extLst>
                <a:ext uri="{FF2B5EF4-FFF2-40B4-BE49-F238E27FC236}">
                  <a16:creationId xmlns:a16="http://schemas.microsoft.com/office/drawing/2014/main" id="{7ED6EDB3-BB5C-A141-B74E-8C28786D82D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64860" y="2550780"/>
              <a:ext cx="1428366" cy="927194"/>
            </a:xfrm>
            <a:prstGeom prst="roundRect">
              <a:avLst>
                <a:gd name="adj" fmla="val 13113"/>
              </a:avLst>
            </a:prstGeom>
          </p:spPr>
        </p:pic>
        <p:pic>
          <p:nvPicPr>
            <p:cNvPr id="26" name="図 25">
              <a:extLst>
                <a:ext uri="{FF2B5EF4-FFF2-40B4-BE49-F238E27FC236}">
                  <a16:creationId xmlns:a16="http://schemas.microsoft.com/office/drawing/2014/main" id="{29AF21B3-DDD0-514E-AFA6-1388E6D90D2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64939" y="406235"/>
              <a:ext cx="1428366" cy="2406824"/>
            </a:xfrm>
            <a:prstGeom prst="roundRect">
              <a:avLst>
                <a:gd name="adj" fmla="val 8665"/>
              </a:avLst>
            </a:prstGeom>
          </p:spPr>
        </p:pic>
        <p:pic>
          <p:nvPicPr>
            <p:cNvPr id="27" name="図 26">
              <a:extLst>
                <a:ext uri="{FF2B5EF4-FFF2-40B4-BE49-F238E27FC236}">
                  <a16:creationId xmlns:a16="http://schemas.microsoft.com/office/drawing/2014/main" id="{C7D89F7B-B98C-174F-81FB-F59A577BBD6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50779" y="288786"/>
              <a:ext cx="804863" cy="232053"/>
            </a:xfrm>
            <a:prstGeom prst="roundRect">
              <a:avLst>
                <a:gd name="adj" fmla="val 45400"/>
              </a:avLst>
            </a:prstGeom>
          </p:spPr>
        </p:pic>
        <p:pic>
          <p:nvPicPr>
            <p:cNvPr id="29" name="図 28">
              <a:extLst>
                <a:ext uri="{FF2B5EF4-FFF2-40B4-BE49-F238E27FC236}">
                  <a16:creationId xmlns:a16="http://schemas.microsoft.com/office/drawing/2014/main" id="{FA435109-6B6F-C44B-B21C-C4AEE22F7C8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62845" y="3421902"/>
              <a:ext cx="613801" cy="45719"/>
            </a:xfrm>
            <a:prstGeom prst="rect">
              <a:avLst/>
            </a:prstGeom>
          </p:spPr>
        </p:pic>
      </p:grpSp>
      <p:sp>
        <p:nvSpPr>
          <p:cNvPr id="15" name="テキスト ボックス 14">
            <a:extLst>
              <a:ext uri="{FF2B5EF4-FFF2-40B4-BE49-F238E27FC236}">
                <a16:creationId xmlns:a16="http://schemas.microsoft.com/office/drawing/2014/main" id="{C220C59D-0FA2-D441-BBAC-AB69C0EC5A2A}"/>
              </a:ext>
            </a:extLst>
          </p:cNvPr>
          <p:cNvSpPr txBox="1"/>
          <p:nvPr/>
        </p:nvSpPr>
        <p:spPr>
          <a:xfrm>
            <a:off x="911161" y="662252"/>
            <a:ext cx="3622927" cy="276999"/>
          </a:xfrm>
          <a:prstGeom prst="rect">
            <a:avLst/>
          </a:prstGeom>
          <a:noFill/>
        </p:spPr>
        <p:txBody>
          <a:bodyPr wrap="square" rtlCol="0">
            <a:spAutoFit/>
          </a:bodyPr>
          <a:lstStyle/>
          <a:p>
            <a:pPr defTabSz="457200"/>
            <a:r>
              <a:rPr lang="ja-JP" altLang="en-US" sz="1200">
                <a:solidFill>
                  <a:schemeClr val="accent3">
                    <a:lumMod val="25000"/>
                  </a:schemeClr>
                </a:solidFill>
              </a:rPr>
              <a:t>基本の記事タイアップメニュー</a:t>
            </a:r>
            <a:endParaRPr lang="en-US" altLang="ja-JP" sz="1200" dirty="0">
              <a:solidFill>
                <a:schemeClr val="accent3">
                  <a:lumMod val="25000"/>
                </a:schemeClr>
              </a:solidFill>
            </a:endParaRPr>
          </a:p>
        </p:txBody>
      </p:sp>
      <p:sp>
        <p:nvSpPr>
          <p:cNvPr id="2" name="角丸四角形 1">
            <a:extLst>
              <a:ext uri="{FF2B5EF4-FFF2-40B4-BE49-F238E27FC236}">
                <a16:creationId xmlns:a16="http://schemas.microsoft.com/office/drawing/2014/main" id="{33A57573-39BD-664F-B2FE-EB9A24E347F3}"/>
              </a:ext>
            </a:extLst>
          </p:cNvPr>
          <p:cNvSpPr/>
          <p:nvPr/>
        </p:nvSpPr>
        <p:spPr>
          <a:xfrm>
            <a:off x="417809" y="649354"/>
            <a:ext cx="350287" cy="630666"/>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10" name="正方形/長方形 9"/>
          <p:cNvSpPr/>
          <p:nvPr/>
        </p:nvSpPr>
        <p:spPr>
          <a:xfrm>
            <a:off x="358706" y="841675"/>
            <a:ext cx="482209" cy="394997"/>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600"/>
              </a:lnSpc>
            </a:pPr>
            <a:r>
              <a:rPr kumimoji="1" lang="en-US" altLang="ja-JP" sz="2800" b="1" dirty="0">
                <a:latin typeface="+mn-ea"/>
              </a:rPr>
              <a:t>1</a:t>
            </a:r>
            <a:endParaRPr kumimoji="1" lang="ja-JP" altLang="en-US" sz="2800" b="1" dirty="0">
              <a:latin typeface="+mn-ea"/>
            </a:endParaRPr>
          </a:p>
        </p:txBody>
      </p:sp>
      <p:sp>
        <p:nvSpPr>
          <p:cNvPr id="20" name="テキスト ボックス 19">
            <a:extLst>
              <a:ext uri="{FF2B5EF4-FFF2-40B4-BE49-F238E27FC236}">
                <a16:creationId xmlns:a16="http://schemas.microsoft.com/office/drawing/2014/main" id="{D7C495E2-7023-AA47-9AC4-C733BF42783C}"/>
              </a:ext>
            </a:extLst>
          </p:cNvPr>
          <p:cNvSpPr txBox="1"/>
          <p:nvPr/>
        </p:nvSpPr>
        <p:spPr>
          <a:xfrm>
            <a:off x="4067666" y="973388"/>
            <a:ext cx="3622927" cy="276999"/>
          </a:xfrm>
          <a:prstGeom prst="rect">
            <a:avLst/>
          </a:prstGeom>
          <a:noFill/>
        </p:spPr>
        <p:txBody>
          <a:bodyPr wrap="square" rtlCol="0">
            <a:spAutoFit/>
          </a:bodyPr>
          <a:lstStyle/>
          <a:p>
            <a:pPr defTabSz="457200"/>
            <a:r>
              <a:rPr lang="ja-JP" altLang="en-US" sz="1200">
                <a:solidFill>
                  <a:schemeClr val="accent3">
                    <a:lumMod val="25000"/>
                  </a:schemeClr>
                </a:solidFill>
              </a:rPr>
              <a:t>▷</a:t>
            </a:r>
            <a:r>
              <a:rPr lang="en-US" altLang="ja-JP" sz="1200" dirty="0">
                <a:solidFill>
                  <a:schemeClr val="accent3">
                    <a:lumMod val="25000"/>
                  </a:schemeClr>
                </a:solidFill>
              </a:rPr>
              <a:t> </a:t>
            </a:r>
            <a:r>
              <a:rPr lang="ja-JP" altLang="en-US" sz="1200">
                <a:solidFill>
                  <a:schemeClr val="accent3">
                    <a:lumMod val="25000"/>
                  </a:schemeClr>
                </a:solidFill>
              </a:rPr>
              <a:t>商品・サービスをご紹介する記事を作成します</a:t>
            </a:r>
            <a:endParaRPr lang="en-US" altLang="ja-JP" sz="1200" dirty="0">
              <a:solidFill>
                <a:schemeClr val="accent3">
                  <a:lumMod val="25000"/>
                </a:schemeClr>
              </a:solidFill>
            </a:endParaRPr>
          </a:p>
        </p:txBody>
      </p:sp>
      <p:sp>
        <p:nvSpPr>
          <p:cNvPr id="21" name="角丸四角形 20">
            <a:extLst>
              <a:ext uri="{FF2B5EF4-FFF2-40B4-BE49-F238E27FC236}">
                <a16:creationId xmlns:a16="http://schemas.microsoft.com/office/drawing/2014/main" id="{1207ECC1-AF90-8348-8D6D-D9364C69219D}"/>
              </a:ext>
            </a:extLst>
          </p:cNvPr>
          <p:cNvSpPr/>
          <p:nvPr/>
        </p:nvSpPr>
        <p:spPr>
          <a:xfrm>
            <a:off x="4409042" y="1506285"/>
            <a:ext cx="4306206" cy="85345"/>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23" name="角丸四角形 22">
            <a:extLst>
              <a:ext uri="{FF2B5EF4-FFF2-40B4-BE49-F238E27FC236}">
                <a16:creationId xmlns:a16="http://schemas.microsoft.com/office/drawing/2014/main" id="{992C0D87-023C-8845-A8F2-04BF859EEDF2}"/>
              </a:ext>
            </a:extLst>
          </p:cNvPr>
          <p:cNvSpPr/>
          <p:nvPr/>
        </p:nvSpPr>
        <p:spPr>
          <a:xfrm>
            <a:off x="4409042" y="6093719"/>
            <a:ext cx="4306206" cy="85345"/>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24" name="スライド番号プレースホルダー 3">
            <a:extLst>
              <a:ext uri="{FF2B5EF4-FFF2-40B4-BE49-F238E27FC236}">
                <a16:creationId xmlns:a16="http://schemas.microsoft.com/office/drawing/2014/main" id="{661C848F-D76B-E04D-8E34-84D74150C1DA}"/>
              </a:ext>
            </a:extLst>
          </p:cNvPr>
          <p:cNvSpPr>
            <a:spLocks noGrp="1"/>
          </p:cNvSpPr>
          <p:nvPr>
            <p:ph type="sldNum" sz="quarter" idx="12"/>
          </p:nvPr>
        </p:nvSpPr>
        <p:spPr>
          <a:xfrm>
            <a:off x="6992287" y="6554817"/>
            <a:ext cx="2057400" cy="297235"/>
          </a:xfrm>
        </p:spPr>
        <p:txBody>
          <a:bodyPr/>
          <a:lstStyle/>
          <a:p>
            <a:fld id="{9D401335-F730-4287-99F3-CA1058D16EE0}" type="slidenum">
              <a:rPr kumimoji="1" lang="ja-JP" altLang="en-US" smtClean="0"/>
              <a:pPr/>
              <a:t>12</a:t>
            </a:fld>
            <a:endParaRPr kumimoji="1" lang="ja-JP" altLang="en-US" dirty="0"/>
          </a:p>
        </p:txBody>
      </p:sp>
    </p:spTree>
    <p:extLst>
      <p:ext uri="{BB962C8B-B14F-4D97-AF65-F5344CB8AC3E}">
        <p14:creationId xmlns:p14="http://schemas.microsoft.com/office/powerpoint/2010/main" val="1538665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角丸四角形 138">
            <a:extLst>
              <a:ext uri="{FF2B5EF4-FFF2-40B4-BE49-F238E27FC236}">
                <a16:creationId xmlns:a16="http://schemas.microsoft.com/office/drawing/2014/main" id="{2F4DDA87-B573-C246-BFD4-203E6902CFED}"/>
              </a:ext>
            </a:extLst>
          </p:cNvPr>
          <p:cNvSpPr/>
          <p:nvPr/>
        </p:nvSpPr>
        <p:spPr>
          <a:xfrm>
            <a:off x="768096" y="4959399"/>
            <a:ext cx="3167800" cy="1212636"/>
          </a:xfrm>
          <a:prstGeom prst="roundRect">
            <a:avLst>
              <a:gd name="adj" fmla="val 6156"/>
            </a:avLst>
          </a:prstGeom>
          <a:solidFill>
            <a:schemeClr val="bg1"/>
          </a:solidFill>
          <a:ln w="19050">
            <a:solidFill>
              <a:srgbClr val="B0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117" name="角丸四角形 116">
            <a:extLst>
              <a:ext uri="{FF2B5EF4-FFF2-40B4-BE49-F238E27FC236}">
                <a16:creationId xmlns:a16="http://schemas.microsoft.com/office/drawing/2014/main" id="{5824C847-FAA8-E348-BF63-D14EB9BFE5D5}"/>
              </a:ext>
            </a:extLst>
          </p:cNvPr>
          <p:cNvSpPr/>
          <p:nvPr/>
        </p:nvSpPr>
        <p:spPr>
          <a:xfrm>
            <a:off x="4409042" y="1539961"/>
            <a:ext cx="4306206" cy="85345"/>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118" name="角丸四角形 117">
            <a:extLst>
              <a:ext uri="{FF2B5EF4-FFF2-40B4-BE49-F238E27FC236}">
                <a16:creationId xmlns:a16="http://schemas.microsoft.com/office/drawing/2014/main" id="{D18A6B9F-B32C-6849-9B37-E4AB9D7FF994}"/>
              </a:ext>
            </a:extLst>
          </p:cNvPr>
          <p:cNvSpPr/>
          <p:nvPr/>
        </p:nvSpPr>
        <p:spPr>
          <a:xfrm>
            <a:off x="4409042" y="1539961"/>
            <a:ext cx="4306206" cy="85345"/>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120" name="角丸四角形 119">
            <a:extLst>
              <a:ext uri="{FF2B5EF4-FFF2-40B4-BE49-F238E27FC236}">
                <a16:creationId xmlns:a16="http://schemas.microsoft.com/office/drawing/2014/main" id="{8F62A0D2-E34D-E344-BF7F-29E06F44C45E}"/>
              </a:ext>
            </a:extLst>
          </p:cNvPr>
          <p:cNvSpPr/>
          <p:nvPr/>
        </p:nvSpPr>
        <p:spPr>
          <a:xfrm>
            <a:off x="4409042" y="1539961"/>
            <a:ext cx="4306206" cy="85345"/>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9" name="タイトル 1">
            <a:extLst>
              <a:ext uri="{FF2B5EF4-FFF2-40B4-BE49-F238E27FC236}">
                <a16:creationId xmlns:a16="http://schemas.microsoft.com/office/drawing/2014/main" id="{BFF8DF2E-BA40-450A-8899-97F5A0F0DE9F}"/>
              </a:ext>
            </a:extLst>
          </p:cNvPr>
          <p:cNvSpPr txBox="1">
            <a:spLocks/>
          </p:cNvSpPr>
          <p:nvPr/>
        </p:nvSpPr>
        <p:spPr>
          <a:xfrm>
            <a:off x="910829" y="918150"/>
            <a:ext cx="3742502" cy="4291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1400" kern="1200">
                <a:solidFill>
                  <a:schemeClr val="tx1"/>
                </a:solidFill>
                <a:latin typeface="+mj-lt"/>
                <a:ea typeface="+mj-ea"/>
                <a:cs typeface="+mj-cs"/>
              </a:defRPr>
            </a:lvl1pPr>
          </a:lstStyle>
          <a:p>
            <a:r>
              <a:rPr lang="ja-JP" altLang="en-US" sz="2400" b="1" dirty="0">
                <a:solidFill>
                  <a:schemeClr val="accent3">
                    <a:lumMod val="25000"/>
                  </a:schemeClr>
                </a:solidFill>
              </a:rPr>
              <a:t>ミニプラン</a:t>
            </a:r>
          </a:p>
        </p:txBody>
      </p:sp>
      <p:sp>
        <p:nvSpPr>
          <p:cNvPr id="18" name="タイトル 1">
            <a:extLst>
              <a:ext uri="{FF2B5EF4-FFF2-40B4-BE49-F238E27FC236}">
                <a16:creationId xmlns:a16="http://schemas.microsoft.com/office/drawing/2014/main" id="{529D9091-895B-4AE0-833B-220D7D3175F7}"/>
              </a:ext>
            </a:extLst>
          </p:cNvPr>
          <p:cNvSpPr txBox="1">
            <a:spLocks/>
          </p:cNvSpPr>
          <p:nvPr/>
        </p:nvSpPr>
        <p:spPr>
          <a:xfrm>
            <a:off x="179388" y="67189"/>
            <a:ext cx="6622856" cy="3089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1400" kern="1200">
                <a:solidFill>
                  <a:schemeClr val="tx1"/>
                </a:solidFill>
                <a:latin typeface="+mj-lt"/>
                <a:ea typeface="+mj-ea"/>
                <a:cs typeface="+mj-cs"/>
              </a:defRPr>
            </a:lvl1pPr>
          </a:lstStyle>
          <a:p>
            <a:r>
              <a:rPr lang="ja-JP" altLang="en-US" dirty="0">
                <a:solidFill>
                  <a:schemeClr val="accent3">
                    <a:lumMod val="25000"/>
                  </a:schemeClr>
                </a:solidFill>
                <a:latin typeface="+mn-lt"/>
              </a:rPr>
              <a:t>タイアップメニュー　</a:t>
            </a:r>
          </a:p>
        </p:txBody>
      </p:sp>
      <p:sp>
        <p:nvSpPr>
          <p:cNvPr id="15" name="テキスト ボックス 14">
            <a:extLst>
              <a:ext uri="{FF2B5EF4-FFF2-40B4-BE49-F238E27FC236}">
                <a16:creationId xmlns:a16="http://schemas.microsoft.com/office/drawing/2014/main" id="{C220C59D-0FA2-D441-BBAC-AB69C0EC5A2A}"/>
              </a:ext>
            </a:extLst>
          </p:cNvPr>
          <p:cNvSpPr txBox="1"/>
          <p:nvPr/>
        </p:nvSpPr>
        <p:spPr>
          <a:xfrm>
            <a:off x="911161" y="662252"/>
            <a:ext cx="4003739" cy="276999"/>
          </a:xfrm>
          <a:prstGeom prst="rect">
            <a:avLst/>
          </a:prstGeom>
          <a:noFill/>
        </p:spPr>
        <p:txBody>
          <a:bodyPr wrap="square" rtlCol="0">
            <a:spAutoFit/>
          </a:bodyPr>
          <a:lstStyle/>
          <a:p>
            <a:r>
              <a:rPr lang="ja-JP" altLang="en-US" sz="1200" dirty="0">
                <a:solidFill>
                  <a:schemeClr val="accent3">
                    <a:lumMod val="25000"/>
                  </a:schemeClr>
                </a:solidFill>
              </a:rPr>
              <a:t>ミニマム実施のお得なプラン</a:t>
            </a:r>
            <a:endParaRPr lang="en-US" altLang="ja-JP" sz="1200" dirty="0">
              <a:solidFill>
                <a:schemeClr val="accent3">
                  <a:lumMod val="25000"/>
                </a:schemeClr>
              </a:solidFill>
            </a:endParaRPr>
          </a:p>
        </p:txBody>
      </p:sp>
      <p:sp>
        <p:nvSpPr>
          <p:cNvPr id="2" name="角丸四角形 1">
            <a:extLst>
              <a:ext uri="{FF2B5EF4-FFF2-40B4-BE49-F238E27FC236}">
                <a16:creationId xmlns:a16="http://schemas.microsoft.com/office/drawing/2014/main" id="{33A57573-39BD-664F-B2FE-EB9A24E347F3}"/>
              </a:ext>
            </a:extLst>
          </p:cNvPr>
          <p:cNvSpPr/>
          <p:nvPr/>
        </p:nvSpPr>
        <p:spPr>
          <a:xfrm>
            <a:off x="417809" y="649354"/>
            <a:ext cx="350287" cy="630666"/>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10" name="正方形/長方形 9"/>
          <p:cNvSpPr/>
          <p:nvPr/>
        </p:nvSpPr>
        <p:spPr>
          <a:xfrm>
            <a:off x="358706" y="841675"/>
            <a:ext cx="482209" cy="394997"/>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600"/>
              </a:lnSpc>
            </a:pPr>
            <a:r>
              <a:rPr kumimoji="1" lang="ja-JP" altLang="en-US" sz="2800" b="1">
                <a:latin typeface="+mn-ea"/>
              </a:rPr>
              <a:t>２</a:t>
            </a:r>
            <a:endParaRPr kumimoji="1" lang="ja-JP" altLang="en-US" sz="2800" b="1" dirty="0">
              <a:latin typeface="+mn-ea"/>
            </a:endParaRPr>
          </a:p>
        </p:txBody>
      </p:sp>
      <p:sp>
        <p:nvSpPr>
          <p:cNvPr id="55" name="スライド番号プレースホルダー 3">
            <a:extLst>
              <a:ext uri="{FF2B5EF4-FFF2-40B4-BE49-F238E27FC236}">
                <a16:creationId xmlns:a16="http://schemas.microsoft.com/office/drawing/2014/main" id="{9EC9B07F-A2CA-DE43-9FF3-D2893DB1DAF4}"/>
              </a:ext>
            </a:extLst>
          </p:cNvPr>
          <p:cNvSpPr>
            <a:spLocks noGrp="1"/>
          </p:cNvSpPr>
          <p:nvPr>
            <p:ph type="sldNum" sz="quarter" idx="12"/>
          </p:nvPr>
        </p:nvSpPr>
        <p:spPr>
          <a:xfrm>
            <a:off x="6992287" y="6554817"/>
            <a:ext cx="2057400" cy="297235"/>
          </a:xfrm>
        </p:spPr>
        <p:txBody>
          <a:bodyPr/>
          <a:lstStyle/>
          <a:p>
            <a:fld id="{9D401335-F730-4287-99F3-CA1058D16EE0}" type="slidenum">
              <a:rPr kumimoji="1" lang="ja-JP" altLang="en-US" smtClean="0"/>
              <a:pPr/>
              <a:t>13</a:t>
            </a:fld>
            <a:endParaRPr kumimoji="1" lang="ja-JP" altLang="en-US" dirty="0"/>
          </a:p>
        </p:txBody>
      </p:sp>
      <p:sp>
        <p:nvSpPr>
          <p:cNvPr id="100" name="角丸四角形 99">
            <a:extLst>
              <a:ext uri="{FF2B5EF4-FFF2-40B4-BE49-F238E27FC236}">
                <a16:creationId xmlns:a16="http://schemas.microsoft.com/office/drawing/2014/main" id="{9B4D944F-9764-404C-8631-849C1B1FE267}"/>
              </a:ext>
            </a:extLst>
          </p:cNvPr>
          <p:cNvSpPr/>
          <p:nvPr/>
        </p:nvSpPr>
        <p:spPr>
          <a:xfrm>
            <a:off x="4409042" y="5980687"/>
            <a:ext cx="4306206" cy="85345"/>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7" name="三角形 6">
            <a:extLst>
              <a:ext uri="{FF2B5EF4-FFF2-40B4-BE49-F238E27FC236}">
                <a16:creationId xmlns:a16="http://schemas.microsoft.com/office/drawing/2014/main" id="{7E67C8B8-FFAC-D64B-9E2E-EF5282213F5B}"/>
              </a:ext>
            </a:extLst>
          </p:cNvPr>
          <p:cNvSpPr/>
          <p:nvPr/>
        </p:nvSpPr>
        <p:spPr>
          <a:xfrm>
            <a:off x="3171366" y="4901540"/>
            <a:ext cx="481678" cy="66245"/>
          </a:xfrm>
          <a:prstGeom prst="triangle">
            <a:avLst>
              <a:gd name="adj" fmla="val 75962"/>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56" name="テキスト ボックス 55">
            <a:extLst>
              <a:ext uri="{FF2B5EF4-FFF2-40B4-BE49-F238E27FC236}">
                <a16:creationId xmlns:a16="http://schemas.microsoft.com/office/drawing/2014/main" id="{B9CF4A96-E59F-D542-B234-090283FB1C6B}"/>
              </a:ext>
            </a:extLst>
          </p:cNvPr>
          <p:cNvSpPr txBox="1"/>
          <p:nvPr/>
        </p:nvSpPr>
        <p:spPr>
          <a:xfrm>
            <a:off x="877374" y="5151207"/>
            <a:ext cx="3350332" cy="830997"/>
          </a:xfrm>
          <a:prstGeom prst="rect">
            <a:avLst/>
          </a:prstGeom>
          <a:noFill/>
        </p:spPr>
        <p:txBody>
          <a:bodyPr wrap="square" rtlCol="0">
            <a:spAutoFit/>
          </a:bodyPr>
          <a:lstStyle/>
          <a:p>
            <a:r>
              <a:rPr lang="en-US" altLang="ja-JP" sz="1200" dirty="0">
                <a:solidFill>
                  <a:schemeClr val="accent3">
                    <a:lumMod val="25000"/>
                  </a:schemeClr>
                </a:solidFill>
              </a:rPr>
              <a:t>5000PV</a:t>
            </a:r>
            <a:r>
              <a:rPr lang="ja-JP" altLang="en-US" sz="1200" dirty="0">
                <a:solidFill>
                  <a:schemeClr val="accent3">
                    <a:lumMod val="25000"/>
                  </a:schemeClr>
                </a:solidFill>
              </a:rPr>
              <a:t>保証で実施。</a:t>
            </a:r>
            <a:endParaRPr lang="en-US" altLang="ja-JP" sz="1200" dirty="0">
              <a:solidFill>
                <a:schemeClr val="accent3">
                  <a:lumMod val="25000"/>
                </a:schemeClr>
              </a:solidFill>
            </a:endParaRPr>
          </a:p>
          <a:p>
            <a:r>
              <a:rPr lang="ja-JP" altLang="en-US" sz="1200" dirty="0">
                <a:solidFill>
                  <a:schemeClr val="accent3">
                    <a:lumMod val="25000"/>
                  </a:schemeClr>
                </a:solidFill>
              </a:rPr>
              <a:t>スタンダードプランに対して、</a:t>
            </a:r>
            <a:endParaRPr lang="en-US" altLang="ja-JP" sz="1200" dirty="0">
              <a:solidFill>
                <a:schemeClr val="accent3">
                  <a:lumMod val="25000"/>
                </a:schemeClr>
              </a:solidFill>
            </a:endParaRPr>
          </a:p>
          <a:p>
            <a:r>
              <a:rPr lang="ja-JP" altLang="en-US" sz="1200" dirty="0">
                <a:solidFill>
                  <a:schemeClr val="accent3">
                    <a:lumMod val="25000"/>
                  </a:schemeClr>
                </a:solidFill>
              </a:rPr>
              <a:t>取材はそのまま、費用を抑えた</a:t>
            </a:r>
            <a:endParaRPr lang="en-US" altLang="ja-JP" sz="1200" dirty="0">
              <a:solidFill>
                <a:schemeClr val="accent3">
                  <a:lumMod val="25000"/>
                </a:schemeClr>
              </a:solidFill>
            </a:endParaRPr>
          </a:p>
          <a:p>
            <a:r>
              <a:rPr lang="ja-JP" altLang="en-US" sz="1200" dirty="0">
                <a:solidFill>
                  <a:schemeClr val="accent3">
                    <a:lumMod val="25000"/>
                  </a:schemeClr>
                </a:solidFill>
              </a:rPr>
              <a:t>リーズナブルなプランです。</a:t>
            </a:r>
            <a:endParaRPr lang="en-US" altLang="ja-JP" sz="1200" dirty="0">
              <a:solidFill>
                <a:schemeClr val="accent3">
                  <a:lumMod val="25000"/>
                </a:schemeClr>
              </a:solidFill>
            </a:endParaRPr>
          </a:p>
        </p:txBody>
      </p:sp>
      <p:sp>
        <p:nvSpPr>
          <p:cNvPr id="62" name="テキスト ボックス 61">
            <a:extLst>
              <a:ext uri="{FF2B5EF4-FFF2-40B4-BE49-F238E27FC236}">
                <a16:creationId xmlns:a16="http://schemas.microsoft.com/office/drawing/2014/main" id="{24FAC1D3-2BF7-5749-BBDF-9684136AE1F3}"/>
              </a:ext>
            </a:extLst>
          </p:cNvPr>
          <p:cNvSpPr txBox="1"/>
          <p:nvPr/>
        </p:nvSpPr>
        <p:spPr>
          <a:xfrm>
            <a:off x="4398060" y="984366"/>
            <a:ext cx="3622927" cy="276999"/>
          </a:xfrm>
          <a:prstGeom prst="rect">
            <a:avLst/>
          </a:prstGeom>
          <a:noFill/>
        </p:spPr>
        <p:txBody>
          <a:bodyPr wrap="square" rtlCol="0">
            <a:spAutoFit/>
          </a:bodyPr>
          <a:lstStyle/>
          <a:p>
            <a:r>
              <a:rPr lang="ja-JP" altLang="en-US" sz="1200" dirty="0">
                <a:solidFill>
                  <a:schemeClr val="accent3">
                    <a:lumMod val="25000"/>
                  </a:schemeClr>
                </a:solidFill>
              </a:rPr>
              <a:t>▷</a:t>
            </a:r>
            <a:r>
              <a:rPr lang="en-US" altLang="ja-JP" sz="1200" dirty="0">
                <a:solidFill>
                  <a:schemeClr val="accent3">
                    <a:lumMod val="25000"/>
                  </a:schemeClr>
                </a:solidFill>
              </a:rPr>
              <a:t> </a:t>
            </a:r>
            <a:r>
              <a:rPr lang="ja-JP" altLang="en-US" sz="1200" dirty="0">
                <a:solidFill>
                  <a:schemeClr val="accent3">
                    <a:lumMod val="25000"/>
                  </a:schemeClr>
                </a:solidFill>
              </a:rPr>
              <a:t>スタンダードプランの半分の</a:t>
            </a:r>
            <a:r>
              <a:rPr lang="en-US" altLang="ja-JP" sz="1200" dirty="0">
                <a:solidFill>
                  <a:schemeClr val="accent3">
                    <a:lumMod val="25000"/>
                  </a:schemeClr>
                </a:solidFill>
              </a:rPr>
              <a:t>PV</a:t>
            </a:r>
            <a:r>
              <a:rPr lang="ja-JP" altLang="en-US" sz="1200" dirty="0">
                <a:solidFill>
                  <a:schemeClr val="accent3">
                    <a:lumMod val="25000"/>
                  </a:schemeClr>
                </a:solidFill>
              </a:rPr>
              <a:t>保証</a:t>
            </a:r>
            <a:endParaRPr lang="en-US" altLang="ja-JP" sz="1200" dirty="0">
              <a:solidFill>
                <a:schemeClr val="accent3">
                  <a:lumMod val="25000"/>
                </a:schemeClr>
              </a:solidFill>
            </a:endParaRPr>
          </a:p>
        </p:txBody>
      </p:sp>
      <p:graphicFrame>
        <p:nvGraphicFramePr>
          <p:cNvPr id="40" name="表 39">
            <a:extLst>
              <a:ext uri="{FF2B5EF4-FFF2-40B4-BE49-F238E27FC236}">
                <a16:creationId xmlns:a16="http://schemas.microsoft.com/office/drawing/2014/main" id="{C141F4D5-5474-461C-A55D-7090BFBE5515}"/>
              </a:ext>
            </a:extLst>
          </p:cNvPr>
          <p:cNvGraphicFramePr>
            <a:graphicFrameLocks noGrp="1"/>
          </p:cNvGraphicFramePr>
          <p:nvPr>
            <p:extLst>
              <p:ext uri="{D42A27DB-BD31-4B8C-83A1-F6EECF244321}">
                <p14:modId xmlns:p14="http://schemas.microsoft.com/office/powerpoint/2010/main" val="1677956032"/>
              </p:ext>
            </p:extLst>
          </p:nvPr>
        </p:nvGraphicFramePr>
        <p:xfrm>
          <a:off x="4409042" y="1603202"/>
          <a:ext cx="4306206" cy="4517182"/>
        </p:xfrm>
        <a:graphic>
          <a:graphicData uri="http://schemas.openxmlformats.org/drawingml/2006/table">
            <a:tbl>
              <a:tblPr>
                <a:tableStyleId>{0505E3EF-67EA-436B-97B2-0124C06EBD24}</a:tableStyleId>
              </a:tblPr>
              <a:tblGrid>
                <a:gridCol w="760366">
                  <a:extLst>
                    <a:ext uri="{9D8B030D-6E8A-4147-A177-3AD203B41FA5}">
                      <a16:colId xmlns:a16="http://schemas.microsoft.com/office/drawing/2014/main" val="20000"/>
                    </a:ext>
                  </a:extLst>
                </a:gridCol>
                <a:gridCol w="3545840">
                  <a:extLst>
                    <a:ext uri="{9D8B030D-6E8A-4147-A177-3AD203B41FA5}">
                      <a16:colId xmlns:a16="http://schemas.microsoft.com/office/drawing/2014/main" val="20001"/>
                    </a:ext>
                  </a:extLst>
                </a:gridCol>
              </a:tblGrid>
              <a:tr h="542224">
                <a:tc>
                  <a:txBody>
                    <a:bodyPr/>
                    <a:lstStyle/>
                    <a:p>
                      <a:r>
                        <a:rPr kumimoji="1" lang="ja-JP" altLang="en-US" sz="1050" dirty="0">
                          <a:solidFill>
                            <a:schemeClr val="accent3">
                              <a:lumMod val="25000"/>
                            </a:schemeClr>
                          </a:solidFill>
                        </a:rPr>
                        <a:t>金額</a:t>
                      </a:r>
                      <a:endParaRPr kumimoji="1" lang="ja-JP" altLang="en-US" sz="1050" dirty="0">
                        <a:solidFill>
                          <a:schemeClr val="accent3">
                            <a:lumMod val="25000"/>
                          </a:schemeClr>
                        </a:solidFill>
                        <a:latin typeface="+mj-ea"/>
                        <a:ea typeface="+mj-ea"/>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accent3">
                              <a:lumMod val="25000"/>
                            </a:schemeClr>
                          </a:solidFill>
                        </a:rPr>
                        <a:t>６０万円</a:t>
                      </a:r>
                      <a:endParaRPr kumimoji="1" lang="en-US" altLang="ja-JP" sz="1200" dirty="0">
                        <a:solidFill>
                          <a:schemeClr val="accent3">
                            <a:lumMod val="25000"/>
                          </a:schemeClr>
                        </a:solidFill>
                      </a:endParaRPr>
                    </a:p>
                    <a:p>
                      <a:r>
                        <a:rPr kumimoji="1" lang="en-US" altLang="ja-JP" sz="800" dirty="0">
                          <a:solidFill>
                            <a:schemeClr val="accent3">
                              <a:lumMod val="25000"/>
                            </a:schemeClr>
                          </a:solidFill>
                        </a:rPr>
                        <a:t>※</a:t>
                      </a:r>
                      <a:r>
                        <a:rPr kumimoji="1" lang="ja-JP" altLang="en-US" sz="800" dirty="0">
                          <a:solidFill>
                            <a:schemeClr val="accent3">
                              <a:lumMod val="25000"/>
                            </a:schemeClr>
                          </a:solidFill>
                        </a:rPr>
                        <a:t>取材者出発地からの</a:t>
                      </a:r>
                      <a:r>
                        <a:rPr kumimoji="1" lang="en-US" altLang="ja-JP" sz="800" dirty="0">
                          <a:solidFill>
                            <a:schemeClr val="accent3">
                              <a:lumMod val="25000"/>
                            </a:schemeClr>
                          </a:solidFill>
                        </a:rPr>
                        <a:t>1</a:t>
                      </a:r>
                      <a:r>
                        <a:rPr kumimoji="1" lang="ja-JP" altLang="en-US" sz="800" dirty="0">
                          <a:solidFill>
                            <a:schemeClr val="accent3">
                              <a:lumMod val="25000"/>
                            </a:schemeClr>
                          </a:solidFill>
                        </a:rPr>
                        <a:t>日取材・制作費を含む</a:t>
                      </a:r>
                      <a:endParaRPr kumimoji="1" lang="en-US" altLang="ja-JP" sz="800" dirty="0">
                        <a:solidFill>
                          <a:schemeClr val="accent3">
                            <a:lumMod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kern="1200" dirty="0">
                          <a:solidFill>
                            <a:schemeClr val="accent3">
                              <a:lumMod val="25000"/>
                            </a:schemeClr>
                          </a:solidFill>
                          <a:latin typeface="+mj-ea"/>
                          <a:ea typeface="+mn-ea"/>
                          <a:cs typeface="+mn-cs"/>
                        </a:rPr>
                        <a:t>※</a:t>
                      </a:r>
                      <a:r>
                        <a:rPr kumimoji="1" lang="ja-JP" altLang="en-US" sz="800" kern="1200" dirty="0">
                          <a:solidFill>
                            <a:schemeClr val="accent3">
                              <a:lumMod val="25000"/>
                            </a:schemeClr>
                          </a:solidFill>
                          <a:latin typeface="+mj-ea"/>
                          <a:ea typeface="+mn-ea"/>
                          <a:cs typeface="+mn-cs"/>
                        </a:rPr>
                        <a:t>上記は消費税を含まない、グロス提供価格です。</a:t>
                      </a:r>
                    </a:p>
                  </a:txBody>
                  <a:tcPr anchor="ctr"/>
                </a:tc>
                <a:extLst>
                  <a:ext uri="{0D108BD9-81ED-4DB2-BD59-A6C34878D82A}">
                    <a16:rowId xmlns:a16="http://schemas.microsoft.com/office/drawing/2014/main" val="10002"/>
                  </a:ext>
                </a:extLst>
              </a:tr>
              <a:tr h="268585">
                <a:tc>
                  <a:txBody>
                    <a:bodyPr/>
                    <a:lstStyle/>
                    <a:p>
                      <a:r>
                        <a:rPr kumimoji="1" lang="ja-JP" altLang="en-US" sz="1050" dirty="0">
                          <a:solidFill>
                            <a:schemeClr val="accent3">
                              <a:lumMod val="25000"/>
                            </a:schemeClr>
                          </a:solidFill>
                        </a:rPr>
                        <a:t>形式</a:t>
                      </a:r>
                      <a:endParaRPr kumimoji="1" lang="ja-JP" altLang="en-US" sz="1050" dirty="0">
                        <a:solidFill>
                          <a:schemeClr val="accent3">
                            <a:lumMod val="25000"/>
                          </a:schemeClr>
                        </a:solidFill>
                        <a:latin typeface="+mj-ea"/>
                        <a:ea typeface="+mj-ea"/>
                      </a:endParaRPr>
                    </a:p>
                  </a:txBody>
                  <a:tcPr anchor="ctr"/>
                </a:tc>
                <a:tc>
                  <a:txBody>
                    <a:bodyPr/>
                    <a:lstStyle/>
                    <a:p>
                      <a:r>
                        <a:rPr kumimoji="1" lang="ja-JP" altLang="en-US" sz="1200" dirty="0">
                          <a:solidFill>
                            <a:schemeClr val="accent3">
                              <a:lumMod val="25000"/>
                            </a:schemeClr>
                          </a:solidFill>
                        </a:rPr>
                        <a:t>テンプレート</a:t>
                      </a:r>
                      <a:endParaRPr kumimoji="1" lang="ja-JP" altLang="en-US" sz="1200" dirty="0">
                        <a:solidFill>
                          <a:schemeClr val="accent3">
                            <a:lumMod val="25000"/>
                          </a:schemeClr>
                        </a:solidFill>
                        <a:latin typeface="+mj-ea"/>
                        <a:ea typeface="+mj-ea"/>
                      </a:endParaRPr>
                    </a:p>
                  </a:txBody>
                  <a:tcPr anchor="ctr"/>
                </a:tc>
                <a:extLst>
                  <a:ext uri="{0D108BD9-81ED-4DB2-BD59-A6C34878D82A}">
                    <a16:rowId xmlns:a16="http://schemas.microsoft.com/office/drawing/2014/main" val="10003"/>
                  </a:ext>
                </a:extLst>
              </a:tr>
              <a:tr h="367446">
                <a:tc>
                  <a:txBody>
                    <a:bodyPr/>
                    <a:lstStyle/>
                    <a:p>
                      <a:r>
                        <a:rPr kumimoji="1" lang="ja-JP" altLang="en-US" sz="1050" dirty="0">
                          <a:solidFill>
                            <a:schemeClr val="accent3">
                              <a:lumMod val="25000"/>
                            </a:schemeClr>
                          </a:solidFill>
                        </a:rPr>
                        <a:t>保証</a:t>
                      </a:r>
                      <a:r>
                        <a:rPr kumimoji="1" lang="en-US" altLang="ja-JP" sz="1050" dirty="0">
                          <a:solidFill>
                            <a:schemeClr val="accent3">
                              <a:lumMod val="25000"/>
                            </a:schemeClr>
                          </a:solidFill>
                        </a:rPr>
                        <a:t>PV</a:t>
                      </a:r>
                      <a:endParaRPr kumimoji="1" lang="en-US" altLang="ja-JP" sz="1050" dirty="0">
                        <a:solidFill>
                          <a:schemeClr val="accent3">
                            <a:lumMod val="25000"/>
                          </a:schemeClr>
                        </a:solidFill>
                        <a:latin typeface="+mj-ea"/>
                        <a:ea typeface="+mj-ea"/>
                      </a:endParaRPr>
                    </a:p>
                  </a:txBody>
                  <a:tcPr anchor="ctr"/>
                </a:tc>
                <a:tc>
                  <a:txBody>
                    <a:bodyPr/>
                    <a:lstStyle/>
                    <a:p>
                      <a:r>
                        <a:rPr kumimoji="1" lang="en-US" altLang="ja-JP" sz="1200" dirty="0">
                          <a:solidFill>
                            <a:schemeClr val="accent3">
                              <a:lumMod val="25000"/>
                            </a:schemeClr>
                          </a:solidFill>
                        </a:rPr>
                        <a:t>5,000PV</a:t>
                      </a:r>
                      <a:endParaRPr kumimoji="1" lang="ja-JP" altLang="en-US" sz="1200" dirty="0">
                        <a:solidFill>
                          <a:schemeClr val="accent3">
                            <a:lumMod val="25000"/>
                          </a:schemeClr>
                        </a:solidFill>
                        <a:latin typeface="+mj-ea"/>
                        <a:ea typeface="+mj-ea"/>
                      </a:endParaRPr>
                    </a:p>
                  </a:txBody>
                  <a:tcPr anchor="ctr"/>
                </a:tc>
                <a:extLst>
                  <a:ext uri="{0D108BD9-81ED-4DB2-BD59-A6C34878D82A}">
                    <a16:rowId xmlns:a16="http://schemas.microsoft.com/office/drawing/2014/main" val="10004"/>
                  </a:ext>
                </a:extLst>
              </a:tr>
              <a:tr h="588753">
                <a:tc>
                  <a:txBody>
                    <a:bodyPr/>
                    <a:lstStyle/>
                    <a:p>
                      <a:r>
                        <a:rPr kumimoji="1" lang="ja-JP" altLang="en-US" sz="1050" kern="1200" dirty="0">
                          <a:solidFill>
                            <a:schemeClr val="accent3">
                              <a:lumMod val="25000"/>
                            </a:schemeClr>
                          </a:solidFill>
                        </a:rPr>
                        <a:t>掲載期間</a:t>
                      </a:r>
                      <a:endParaRPr kumimoji="1" lang="en-US" altLang="ja-JP" sz="1050" kern="1200" dirty="0">
                        <a:solidFill>
                          <a:schemeClr val="accent3">
                            <a:lumMod val="25000"/>
                          </a:schemeClr>
                        </a:solidFill>
                      </a:endParaRPr>
                    </a:p>
                  </a:txBody>
                  <a:tcPr anchor="ctr"/>
                </a:tc>
                <a:tc>
                  <a:txBody>
                    <a:bodyPr/>
                    <a:lstStyle/>
                    <a:p>
                      <a:r>
                        <a:rPr kumimoji="1" lang="ja-JP" altLang="en-US" sz="1200" dirty="0">
                          <a:solidFill>
                            <a:schemeClr val="accent3">
                              <a:lumMod val="25000"/>
                            </a:schemeClr>
                          </a:solidFill>
                        </a:rPr>
                        <a:t>２～３週間</a:t>
                      </a:r>
                      <a:endParaRPr kumimoji="1" lang="en-US" altLang="ja-JP" sz="1200" dirty="0">
                        <a:solidFill>
                          <a:schemeClr val="accent3">
                            <a:lumMod val="25000"/>
                          </a:schemeClr>
                        </a:solidFill>
                      </a:endParaRPr>
                    </a:p>
                    <a:p>
                      <a:r>
                        <a:rPr kumimoji="1" lang="en-US" altLang="ja-JP" sz="800" dirty="0">
                          <a:solidFill>
                            <a:schemeClr val="accent3">
                              <a:lumMod val="25000"/>
                            </a:schemeClr>
                          </a:solidFill>
                        </a:rPr>
                        <a:t>※</a:t>
                      </a:r>
                      <a:r>
                        <a:rPr kumimoji="1" lang="ja-JP" altLang="en-US" sz="800" dirty="0">
                          <a:solidFill>
                            <a:schemeClr val="accent3">
                              <a:lumMod val="25000"/>
                            </a:schemeClr>
                          </a:solidFill>
                        </a:rPr>
                        <a:t>誘導枠掲載期間</a:t>
                      </a:r>
                      <a:endParaRPr kumimoji="1" lang="en-US" altLang="ja-JP" sz="800" dirty="0">
                        <a:solidFill>
                          <a:schemeClr val="accent3">
                            <a:lumMod val="25000"/>
                          </a:schemeClr>
                        </a:solidFill>
                      </a:endParaRPr>
                    </a:p>
                    <a:p>
                      <a:r>
                        <a:rPr lang="en-US" altLang="ja-JP" sz="800" dirty="0">
                          <a:solidFill>
                            <a:schemeClr val="accent3">
                              <a:lumMod val="25000"/>
                            </a:schemeClr>
                          </a:solidFill>
                        </a:rPr>
                        <a:t>※</a:t>
                      </a:r>
                      <a:r>
                        <a:rPr lang="ja-JP" altLang="en-US" sz="800" dirty="0">
                          <a:solidFill>
                            <a:schemeClr val="accent3">
                              <a:lumMod val="25000"/>
                            </a:schemeClr>
                          </a:solidFill>
                        </a:rPr>
                        <a:t>誘導枠掲載期間終了後、記事はアーカイブいたします。</a:t>
                      </a:r>
                      <a:endParaRPr lang="en-US" altLang="ja-JP" sz="800" dirty="0">
                        <a:solidFill>
                          <a:schemeClr val="accent3">
                            <a:lumMod val="25000"/>
                          </a:schemeClr>
                        </a:solidFill>
                      </a:endParaRPr>
                    </a:p>
                  </a:txBody>
                  <a:tcPr anchor="ctr"/>
                </a:tc>
                <a:extLst>
                  <a:ext uri="{0D108BD9-81ED-4DB2-BD59-A6C34878D82A}">
                    <a16:rowId xmlns:a16="http://schemas.microsoft.com/office/drawing/2014/main" val="10006"/>
                  </a:ext>
                </a:extLst>
              </a:tr>
              <a:tr h="416152">
                <a:tc>
                  <a:txBody>
                    <a:bodyPr/>
                    <a:lstStyle/>
                    <a:p>
                      <a:r>
                        <a:rPr kumimoji="1" lang="ja-JP" altLang="en-US" sz="1050" dirty="0">
                          <a:solidFill>
                            <a:schemeClr val="accent3">
                              <a:lumMod val="25000"/>
                            </a:schemeClr>
                          </a:solidFill>
                        </a:rPr>
                        <a:t>申込締切</a:t>
                      </a:r>
                      <a:endParaRPr kumimoji="1" lang="en-US" altLang="ja-JP" sz="1050" dirty="0">
                        <a:solidFill>
                          <a:schemeClr val="accent3">
                            <a:lumMod val="25000"/>
                          </a:schemeClr>
                        </a:solidFill>
                        <a:latin typeface="+mj-ea"/>
                        <a:ea typeface="+mj-ea"/>
                      </a:endParaRPr>
                    </a:p>
                  </a:txBody>
                  <a:tcPr anchor="ctr"/>
                </a:tc>
                <a:tc>
                  <a:txBody>
                    <a:bodyPr/>
                    <a:lstStyle/>
                    <a:p>
                      <a:r>
                        <a:rPr kumimoji="1" lang="en-US" altLang="ja-JP" sz="1200" dirty="0">
                          <a:solidFill>
                            <a:schemeClr val="accent3">
                              <a:lumMod val="25000"/>
                            </a:schemeClr>
                          </a:solidFill>
                        </a:rPr>
                        <a:t>30</a:t>
                      </a:r>
                      <a:r>
                        <a:rPr kumimoji="1" lang="ja-JP" altLang="en-US" sz="1200" dirty="0">
                          <a:solidFill>
                            <a:schemeClr val="accent3">
                              <a:lumMod val="25000"/>
                            </a:schemeClr>
                          </a:solidFill>
                        </a:rPr>
                        <a:t>営業日前</a:t>
                      </a:r>
                      <a:endParaRPr kumimoji="1" lang="en-US" altLang="ja-JP" sz="1200" dirty="0">
                        <a:solidFill>
                          <a:schemeClr val="accent3">
                            <a:lumMod val="25000"/>
                          </a:schemeClr>
                        </a:solidFill>
                      </a:endParaRPr>
                    </a:p>
                    <a:p>
                      <a:r>
                        <a:rPr kumimoji="1" lang="en-US" altLang="ja-JP" sz="800" dirty="0">
                          <a:solidFill>
                            <a:schemeClr val="accent3">
                              <a:lumMod val="25000"/>
                            </a:schemeClr>
                          </a:solidFill>
                        </a:rPr>
                        <a:t>※</a:t>
                      </a:r>
                      <a:r>
                        <a:rPr kumimoji="1" lang="ja-JP" altLang="en-US" sz="800" dirty="0">
                          <a:solidFill>
                            <a:schemeClr val="accent3">
                              <a:lumMod val="25000"/>
                            </a:schemeClr>
                          </a:solidFill>
                        </a:rPr>
                        <a:t>最短の制作期間の場合</a:t>
                      </a:r>
                      <a:endParaRPr kumimoji="1" lang="en-US" altLang="ja-JP" sz="800" dirty="0">
                        <a:solidFill>
                          <a:schemeClr val="accent3">
                            <a:lumMod val="25000"/>
                          </a:schemeClr>
                        </a:solidFill>
                        <a:latin typeface="+mj-ea"/>
                        <a:ea typeface="+mj-ea"/>
                      </a:endParaRPr>
                    </a:p>
                  </a:txBody>
                  <a:tcPr anchor="ctr"/>
                </a:tc>
                <a:extLst>
                  <a:ext uri="{0D108BD9-81ED-4DB2-BD59-A6C34878D82A}">
                    <a16:rowId xmlns:a16="http://schemas.microsoft.com/office/drawing/2014/main" val="10007"/>
                  </a:ext>
                </a:extLst>
              </a:tr>
              <a:tr h="382645">
                <a:tc>
                  <a:txBody>
                    <a:bodyPr/>
                    <a:lstStyle/>
                    <a:p>
                      <a:r>
                        <a:rPr kumimoji="1" lang="ja-JP" altLang="en-US" sz="1050" dirty="0">
                          <a:solidFill>
                            <a:schemeClr val="accent3">
                              <a:lumMod val="25000"/>
                            </a:schemeClr>
                          </a:solidFill>
                        </a:rPr>
                        <a:t>制作期間</a:t>
                      </a:r>
                      <a:endParaRPr kumimoji="1" lang="en-US" altLang="ja-JP" sz="1050" dirty="0">
                        <a:solidFill>
                          <a:schemeClr val="accent3">
                            <a:lumMod val="25000"/>
                          </a:schemeClr>
                        </a:solidFill>
                        <a:latin typeface="+mj-ea"/>
                        <a:ea typeface="+mj-ea"/>
                      </a:endParaRPr>
                    </a:p>
                  </a:txBody>
                  <a:tcPr anchor="ctr"/>
                </a:tc>
                <a:tc>
                  <a:txBody>
                    <a:bodyPr/>
                    <a:lstStyle/>
                    <a:p>
                      <a:r>
                        <a:rPr kumimoji="1" lang="ja-JP" altLang="en-US" sz="1200" dirty="0">
                          <a:solidFill>
                            <a:schemeClr val="accent3">
                              <a:lumMod val="25000"/>
                            </a:schemeClr>
                          </a:solidFill>
                        </a:rPr>
                        <a:t>最短</a:t>
                      </a:r>
                      <a:r>
                        <a:rPr kumimoji="1" lang="en-US" altLang="ja-JP" sz="1200" dirty="0">
                          <a:solidFill>
                            <a:schemeClr val="accent3">
                              <a:lumMod val="25000"/>
                            </a:schemeClr>
                          </a:solidFill>
                        </a:rPr>
                        <a:t>25</a:t>
                      </a:r>
                      <a:r>
                        <a:rPr kumimoji="1" lang="ja-JP" altLang="en-US" sz="1200" dirty="0">
                          <a:solidFill>
                            <a:schemeClr val="accent3">
                              <a:lumMod val="25000"/>
                            </a:schemeClr>
                          </a:solidFill>
                        </a:rPr>
                        <a:t>営業日</a:t>
                      </a:r>
                      <a:endParaRPr kumimoji="1" lang="en-US" altLang="ja-JP" sz="1200" dirty="0">
                        <a:solidFill>
                          <a:schemeClr val="accent3">
                            <a:lumMod val="25000"/>
                          </a:schemeClr>
                        </a:solidFill>
                      </a:endParaRPr>
                    </a:p>
                    <a:p>
                      <a:r>
                        <a:rPr kumimoji="1" lang="en-US" altLang="ja-JP" sz="800" dirty="0">
                          <a:solidFill>
                            <a:schemeClr val="accent3">
                              <a:lumMod val="25000"/>
                            </a:schemeClr>
                          </a:solidFill>
                        </a:rPr>
                        <a:t>※</a:t>
                      </a:r>
                      <a:r>
                        <a:rPr kumimoji="1" lang="ja-JP" altLang="en-US" sz="800" dirty="0">
                          <a:solidFill>
                            <a:schemeClr val="accent3">
                              <a:lumMod val="25000"/>
                            </a:schemeClr>
                          </a:solidFill>
                        </a:rPr>
                        <a:t>ページ制作内容によって異なります</a:t>
                      </a:r>
                      <a:endParaRPr kumimoji="1" lang="en-US" altLang="ja-JP" sz="800" dirty="0">
                        <a:solidFill>
                          <a:schemeClr val="accent3">
                            <a:lumMod val="25000"/>
                          </a:schemeClr>
                        </a:solidFill>
                        <a:latin typeface="+mj-ea"/>
                        <a:ea typeface="+mj-ea"/>
                      </a:endParaRPr>
                    </a:p>
                  </a:txBody>
                  <a:tcPr anchor="ctr"/>
                </a:tc>
                <a:extLst>
                  <a:ext uri="{0D108BD9-81ED-4DB2-BD59-A6C34878D82A}">
                    <a16:rowId xmlns:a16="http://schemas.microsoft.com/office/drawing/2014/main" val="10008"/>
                  </a:ext>
                </a:extLst>
              </a:tr>
              <a:tr h="630222">
                <a:tc>
                  <a:txBody>
                    <a:bodyPr/>
                    <a:lstStyle/>
                    <a:p>
                      <a:r>
                        <a:rPr kumimoji="1" lang="ja-JP" altLang="en-US" sz="1050" dirty="0">
                          <a:solidFill>
                            <a:schemeClr val="accent3">
                              <a:lumMod val="25000"/>
                            </a:schemeClr>
                          </a:solidFill>
                        </a:rPr>
                        <a:t>レポート</a:t>
                      </a:r>
                      <a:endParaRPr kumimoji="1" lang="en-US" altLang="ja-JP" sz="1050" dirty="0">
                        <a:solidFill>
                          <a:schemeClr val="accent3">
                            <a:lumMod val="25000"/>
                          </a:schemeClr>
                        </a:solidFill>
                        <a:latin typeface="+mj-ea"/>
                        <a:ea typeface="+mj-ea"/>
                      </a:endParaRPr>
                    </a:p>
                  </a:txBody>
                  <a:tcPr anchor="ctr"/>
                </a:tc>
                <a:tc>
                  <a:txBody>
                    <a:bodyPr/>
                    <a:lstStyle/>
                    <a:p>
                      <a:r>
                        <a:rPr kumimoji="1" lang="en-US" altLang="ja-JP" sz="800" dirty="0">
                          <a:solidFill>
                            <a:schemeClr val="accent3">
                              <a:lumMod val="25000"/>
                            </a:schemeClr>
                          </a:solidFill>
                        </a:rPr>
                        <a:t>PC</a:t>
                      </a:r>
                      <a:r>
                        <a:rPr kumimoji="1" lang="ja-JP" altLang="en-US" sz="800" dirty="0">
                          <a:solidFill>
                            <a:schemeClr val="accent3">
                              <a:lumMod val="25000"/>
                            </a:schemeClr>
                          </a:solidFill>
                        </a:rPr>
                        <a:t>・タブレット、スマートフォンサイトの</a:t>
                      </a:r>
                      <a:r>
                        <a:rPr kumimoji="1" lang="en-US" altLang="ja-JP" sz="800" dirty="0">
                          <a:solidFill>
                            <a:schemeClr val="accent3">
                              <a:lumMod val="25000"/>
                            </a:schemeClr>
                          </a:solidFill>
                        </a:rPr>
                        <a:t>PV</a:t>
                      </a:r>
                      <a:r>
                        <a:rPr kumimoji="1" lang="ja-JP" altLang="en-US" sz="800" dirty="0">
                          <a:solidFill>
                            <a:schemeClr val="accent3">
                              <a:lumMod val="25000"/>
                            </a:schemeClr>
                          </a:solidFill>
                        </a:rPr>
                        <a:t>数、</a:t>
                      </a:r>
                      <a:endParaRPr kumimoji="1" lang="en-US" altLang="ja-JP" sz="800" dirty="0">
                        <a:solidFill>
                          <a:schemeClr val="accent3">
                            <a:lumMod val="25000"/>
                          </a:schemeClr>
                        </a:solidFill>
                      </a:endParaRPr>
                    </a:p>
                    <a:p>
                      <a:r>
                        <a:rPr kumimoji="1" lang="ja-JP" altLang="en-US" sz="800" dirty="0">
                          <a:solidFill>
                            <a:schemeClr val="accent3">
                              <a:lumMod val="25000"/>
                            </a:schemeClr>
                          </a:solidFill>
                        </a:rPr>
                        <a:t>外部リンクのクリック数</a:t>
                      </a:r>
                      <a:endParaRPr kumimoji="1" lang="en-US" altLang="ja-JP" sz="800" dirty="0">
                        <a:solidFill>
                          <a:schemeClr val="accent3">
                            <a:lumMod val="25000"/>
                          </a:schemeClr>
                        </a:solidFill>
                      </a:endParaRPr>
                    </a:p>
                    <a:p>
                      <a:r>
                        <a:rPr kumimoji="1" lang="en-US" altLang="ja-JP" sz="800" dirty="0">
                          <a:solidFill>
                            <a:schemeClr val="accent3">
                              <a:lumMod val="25000"/>
                            </a:schemeClr>
                          </a:solidFill>
                        </a:rPr>
                        <a:t>※</a:t>
                      </a:r>
                      <a:r>
                        <a:rPr kumimoji="1" lang="ja-JP" altLang="en-US" sz="800" dirty="0">
                          <a:solidFill>
                            <a:schemeClr val="accent3">
                              <a:lumMod val="25000"/>
                            </a:schemeClr>
                          </a:solidFill>
                        </a:rPr>
                        <a:t>誘導枠のレポートはありません</a:t>
                      </a:r>
                      <a:endParaRPr kumimoji="1" lang="en-US" altLang="ja-JP" sz="800" dirty="0">
                        <a:solidFill>
                          <a:schemeClr val="accent3">
                            <a:lumMod val="25000"/>
                          </a:schemeClr>
                        </a:solidFill>
                        <a:latin typeface="+mj-ea"/>
                        <a:ea typeface="+mj-ea"/>
                      </a:endParaRPr>
                    </a:p>
                  </a:txBody>
                  <a:tcPr anchor="ctr"/>
                </a:tc>
                <a:extLst>
                  <a:ext uri="{0D108BD9-81ED-4DB2-BD59-A6C34878D82A}">
                    <a16:rowId xmlns:a16="http://schemas.microsoft.com/office/drawing/2014/main" val="10009"/>
                  </a:ext>
                </a:extLst>
              </a:tr>
              <a:tr h="1301825">
                <a:tc>
                  <a:txBody>
                    <a:bodyPr/>
                    <a:lstStyle/>
                    <a:p>
                      <a:r>
                        <a:rPr kumimoji="1" lang="ja-JP" altLang="en-US" sz="1050" dirty="0">
                          <a:solidFill>
                            <a:schemeClr val="accent3">
                              <a:lumMod val="25000"/>
                            </a:schemeClr>
                          </a:solidFill>
                        </a:rPr>
                        <a:t>備考</a:t>
                      </a:r>
                      <a:endParaRPr kumimoji="1" lang="en-US" altLang="ja-JP" sz="1050" dirty="0">
                        <a:solidFill>
                          <a:schemeClr val="accent3">
                            <a:lumMod val="25000"/>
                          </a:schemeClr>
                        </a:solidFill>
                      </a:endParaRPr>
                    </a:p>
                    <a:p>
                      <a:endParaRPr kumimoji="1" lang="en-US" altLang="ja-JP" sz="1050" dirty="0">
                        <a:solidFill>
                          <a:schemeClr val="accent3">
                            <a:lumMod val="25000"/>
                          </a:schemeClr>
                        </a:solidFill>
                      </a:endParaRPr>
                    </a:p>
                    <a:p>
                      <a:endParaRPr kumimoji="1" lang="en-US" altLang="ja-JP" sz="1050" dirty="0">
                        <a:solidFill>
                          <a:schemeClr val="accent3">
                            <a:lumMod val="25000"/>
                          </a:schemeClr>
                        </a:solidFill>
                        <a:latin typeface="+mj-ea"/>
                        <a:ea typeface="+mj-ea"/>
                      </a:endParaRPr>
                    </a:p>
                  </a:txBody>
                  <a:tcPr anchor="ctr"/>
                </a:tc>
                <a:tc>
                  <a: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ja-JP" sz="800" dirty="0">
                          <a:solidFill>
                            <a:schemeClr val="accent3">
                              <a:lumMod val="25000"/>
                            </a:schemeClr>
                          </a:solidFill>
                        </a:rPr>
                        <a:t>※</a:t>
                      </a:r>
                      <a:r>
                        <a:rPr lang="ja-JP" altLang="en-US" sz="800" dirty="0">
                          <a:solidFill>
                            <a:schemeClr val="accent3">
                              <a:lumMod val="25000"/>
                            </a:schemeClr>
                          </a:solidFill>
                        </a:rPr>
                        <a:t>るるぶ</a:t>
                      </a:r>
                      <a:r>
                        <a:rPr lang="en-US" altLang="ja-JP" sz="800" dirty="0">
                          <a:solidFill>
                            <a:schemeClr val="accent3">
                              <a:lumMod val="25000"/>
                            </a:schemeClr>
                          </a:solidFill>
                        </a:rPr>
                        <a:t>Kids</a:t>
                      </a:r>
                      <a:r>
                        <a:rPr lang="ja-JP" altLang="en-US" sz="800" dirty="0">
                          <a:solidFill>
                            <a:schemeClr val="accent3">
                              <a:lumMod val="25000"/>
                            </a:schemeClr>
                          </a:solidFill>
                        </a:rPr>
                        <a:t>公式</a:t>
                      </a:r>
                      <a:r>
                        <a:rPr lang="en-US" altLang="ja-JP" sz="800" dirty="0">
                          <a:solidFill>
                            <a:schemeClr val="accent3">
                              <a:lumMod val="25000"/>
                            </a:schemeClr>
                          </a:solidFill>
                        </a:rPr>
                        <a:t>SNS</a:t>
                      </a:r>
                      <a:r>
                        <a:rPr lang="ja-JP" altLang="en-US" sz="800" dirty="0">
                          <a:solidFill>
                            <a:schemeClr val="accent3">
                              <a:lumMod val="25000"/>
                            </a:schemeClr>
                          </a:solidFill>
                        </a:rPr>
                        <a:t>（</a:t>
                      </a:r>
                      <a:r>
                        <a:rPr lang="en-US" altLang="ja-JP" sz="800" dirty="0">
                          <a:solidFill>
                            <a:schemeClr val="accent3">
                              <a:lumMod val="25000"/>
                            </a:schemeClr>
                          </a:solidFill>
                        </a:rPr>
                        <a:t>Twitter/Instagram</a:t>
                      </a:r>
                      <a:r>
                        <a:rPr lang="ja-JP" altLang="en-US" sz="800" dirty="0">
                          <a:solidFill>
                            <a:schemeClr val="accent3">
                              <a:lumMod val="25000"/>
                            </a:schemeClr>
                          </a:solidFill>
                        </a:rPr>
                        <a:t>）からの投稿を含みます。</a:t>
                      </a:r>
                      <a:endParaRPr lang="en-US" altLang="ja-JP" sz="800" dirty="0">
                        <a:solidFill>
                          <a:schemeClr val="accent3">
                            <a:lumMod val="25000"/>
                          </a:schemeClr>
                        </a:solidFill>
                      </a:endParaRPr>
                    </a:p>
                    <a:p>
                      <a:pPr eaLnBrk="1" hangingPunct="1">
                        <a:spcBef>
                          <a:spcPct val="0"/>
                        </a:spcBef>
                        <a:buFontTx/>
                        <a:buNone/>
                      </a:pPr>
                      <a:r>
                        <a:rPr lang="en-US" altLang="ja-JP" sz="800" dirty="0">
                          <a:solidFill>
                            <a:schemeClr val="accent3">
                              <a:lumMod val="25000"/>
                            </a:schemeClr>
                          </a:solidFill>
                        </a:rPr>
                        <a:t>※</a:t>
                      </a:r>
                      <a:r>
                        <a:rPr lang="ja-JP" altLang="en-US" sz="800" dirty="0">
                          <a:solidFill>
                            <a:schemeClr val="accent3">
                              <a:lumMod val="25000"/>
                            </a:schemeClr>
                          </a:solidFill>
                        </a:rPr>
                        <a:t>モデルなどのアサイン料は含みません。</a:t>
                      </a:r>
                      <a:endParaRPr lang="en-US" altLang="ja-JP" sz="800" dirty="0">
                        <a:solidFill>
                          <a:schemeClr val="accent3">
                            <a:lumMod val="25000"/>
                          </a:schemeClr>
                        </a:solidFill>
                      </a:endParaRPr>
                    </a:p>
                    <a:p>
                      <a:pPr eaLnBrk="1" hangingPunct="1">
                        <a:spcBef>
                          <a:spcPct val="0"/>
                        </a:spcBef>
                        <a:buFontTx/>
                        <a:buNone/>
                      </a:pPr>
                      <a:r>
                        <a:rPr lang="en-US" altLang="ja-JP" sz="800" dirty="0">
                          <a:solidFill>
                            <a:schemeClr val="accent3">
                              <a:lumMod val="25000"/>
                            </a:schemeClr>
                          </a:solidFill>
                        </a:rPr>
                        <a:t>※</a:t>
                      </a:r>
                      <a:r>
                        <a:rPr lang="ja-JP" altLang="en-US" sz="800" dirty="0">
                          <a:solidFill>
                            <a:schemeClr val="accent3">
                              <a:lumMod val="25000"/>
                            </a:schemeClr>
                          </a:solidFill>
                        </a:rPr>
                        <a:t>掲載開始日は平日任意となります。</a:t>
                      </a:r>
                      <a:endParaRPr lang="en-US" altLang="ja-JP" sz="800" dirty="0">
                        <a:solidFill>
                          <a:schemeClr val="accent3">
                            <a:lumMod val="25000"/>
                          </a:schemeClr>
                        </a:solidFill>
                      </a:endParaRPr>
                    </a:p>
                    <a:p>
                      <a:pPr eaLnBrk="1" hangingPunct="1">
                        <a:spcBef>
                          <a:spcPct val="0"/>
                        </a:spcBef>
                        <a:buFontTx/>
                        <a:buNone/>
                      </a:pPr>
                      <a:r>
                        <a:rPr lang="en-US" altLang="ja-JP" sz="800" dirty="0">
                          <a:solidFill>
                            <a:schemeClr val="accent3">
                              <a:lumMod val="25000"/>
                            </a:schemeClr>
                          </a:solidFill>
                        </a:rPr>
                        <a:t>※PV</a:t>
                      </a:r>
                      <a:r>
                        <a:rPr lang="ja-JP" altLang="en-US" sz="800" dirty="0">
                          <a:solidFill>
                            <a:schemeClr val="accent3">
                              <a:lumMod val="25000"/>
                            </a:schemeClr>
                          </a:solidFill>
                        </a:rPr>
                        <a:t>進捗に応じて外部ブーストを実施する場合がございます。</a:t>
                      </a:r>
                      <a:endParaRPr lang="en-US" altLang="ja-JP" sz="800" dirty="0">
                        <a:solidFill>
                          <a:schemeClr val="accent3">
                            <a:lumMod val="25000"/>
                          </a:schemeClr>
                        </a:solidFill>
                      </a:endParaRPr>
                    </a:p>
                    <a:p>
                      <a:pPr eaLnBrk="1" hangingPunct="1">
                        <a:spcBef>
                          <a:spcPct val="0"/>
                        </a:spcBef>
                        <a:buNone/>
                      </a:pPr>
                      <a:r>
                        <a:rPr lang="en-US" altLang="ja-JP" sz="800" dirty="0">
                          <a:solidFill>
                            <a:schemeClr val="accent3">
                              <a:lumMod val="25000"/>
                            </a:schemeClr>
                          </a:solidFill>
                        </a:rPr>
                        <a:t>※</a:t>
                      </a:r>
                      <a:r>
                        <a:rPr lang="ja-JP" altLang="en-US" sz="800" dirty="0">
                          <a:solidFill>
                            <a:schemeClr val="accent3">
                              <a:lumMod val="25000"/>
                            </a:schemeClr>
                          </a:solidFill>
                        </a:rPr>
                        <a:t>記事内に</a:t>
                      </a:r>
                      <a:r>
                        <a:rPr lang="en-US" altLang="ja-JP" sz="800" dirty="0">
                          <a:solidFill>
                            <a:schemeClr val="accent3">
                              <a:lumMod val="25000"/>
                            </a:schemeClr>
                          </a:solidFill>
                        </a:rPr>
                        <a:t>sponsored</a:t>
                      </a:r>
                      <a:r>
                        <a:rPr lang="ja-JP" altLang="en-US" sz="800" dirty="0">
                          <a:solidFill>
                            <a:schemeClr val="accent3">
                              <a:lumMod val="25000"/>
                            </a:schemeClr>
                          </a:solidFill>
                        </a:rPr>
                        <a:t>の表記が入ります。</a:t>
                      </a:r>
                      <a:endParaRPr lang="en-US" altLang="ja-JP" sz="800" dirty="0">
                        <a:solidFill>
                          <a:schemeClr val="accent3">
                            <a:lumMod val="25000"/>
                          </a:schemeClr>
                        </a:solidFill>
                      </a:endParaRPr>
                    </a:p>
                    <a:p>
                      <a:pPr eaLnBrk="1" hangingPunct="1">
                        <a:spcBef>
                          <a:spcPct val="0"/>
                        </a:spcBef>
                        <a:buNone/>
                      </a:pPr>
                      <a:r>
                        <a:rPr lang="en-US" altLang="ja-JP" sz="800" dirty="0">
                          <a:solidFill>
                            <a:schemeClr val="accent3">
                              <a:lumMod val="25000"/>
                            </a:schemeClr>
                          </a:solidFill>
                        </a:rPr>
                        <a:t>※</a:t>
                      </a:r>
                      <a:r>
                        <a:rPr lang="ja-JP" altLang="en-US" sz="800" dirty="0">
                          <a:solidFill>
                            <a:schemeClr val="accent3">
                              <a:lumMod val="25000"/>
                            </a:schemeClr>
                          </a:solidFill>
                        </a:rPr>
                        <a:t>記事内に広告主名を記載させていただきます。</a:t>
                      </a:r>
                      <a:endParaRPr lang="en-US" altLang="ja-JP" sz="800" dirty="0">
                        <a:solidFill>
                          <a:schemeClr val="accent3">
                            <a:lumMod val="25000"/>
                          </a:schemeClr>
                        </a:solidFill>
                      </a:endParaRPr>
                    </a:p>
                    <a:p>
                      <a:pPr eaLnBrk="1" hangingPunct="1">
                        <a:spcBef>
                          <a:spcPct val="0"/>
                        </a:spcBef>
                        <a:buNone/>
                      </a:pPr>
                      <a:r>
                        <a:rPr lang="en-US" altLang="ja-JP" sz="800" dirty="0">
                          <a:solidFill>
                            <a:schemeClr val="accent3">
                              <a:lumMod val="25000"/>
                            </a:schemeClr>
                          </a:solidFill>
                        </a:rPr>
                        <a:t>※</a:t>
                      </a:r>
                      <a:r>
                        <a:rPr lang="ja-JP" altLang="en-US" sz="800" dirty="0">
                          <a:solidFill>
                            <a:schemeClr val="accent3">
                              <a:lumMod val="25000"/>
                            </a:schemeClr>
                          </a:solidFill>
                        </a:rPr>
                        <a:t>遠方や複数日取材の場合は別途実費を申し受けます。</a:t>
                      </a:r>
                      <a:endParaRPr lang="en-US" altLang="ja-JP" sz="800" dirty="0">
                        <a:solidFill>
                          <a:schemeClr val="accent3">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tc>
                <a:extLst>
                  <a:ext uri="{0D108BD9-81ED-4DB2-BD59-A6C34878D82A}">
                    <a16:rowId xmlns:a16="http://schemas.microsoft.com/office/drawing/2014/main" val="10010"/>
                  </a:ext>
                </a:extLst>
              </a:tr>
            </a:tbl>
          </a:graphicData>
        </a:graphic>
      </p:graphicFrame>
      <p:sp>
        <p:nvSpPr>
          <p:cNvPr id="42" name="角丸四角形 22">
            <a:extLst>
              <a:ext uri="{FF2B5EF4-FFF2-40B4-BE49-F238E27FC236}">
                <a16:creationId xmlns:a16="http://schemas.microsoft.com/office/drawing/2014/main" id="{216CA19A-B2D2-4E54-B5C6-3476203C8FB0}"/>
              </a:ext>
            </a:extLst>
          </p:cNvPr>
          <p:cNvSpPr/>
          <p:nvPr/>
        </p:nvSpPr>
        <p:spPr>
          <a:xfrm>
            <a:off x="4409042" y="6093719"/>
            <a:ext cx="4306206" cy="85345"/>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pic>
        <p:nvPicPr>
          <p:cNvPr id="49" name="図 48">
            <a:extLst>
              <a:ext uri="{FF2B5EF4-FFF2-40B4-BE49-F238E27FC236}">
                <a16:creationId xmlns:a16="http://schemas.microsoft.com/office/drawing/2014/main" id="{2B83E971-2950-48D3-968B-F8A9CD2503A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101464" y="1522777"/>
            <a:ext cx="1623131" cy="2869526"/>
          </a:xfrm>
          <a:prstGeom prst="rect">
            <a:avLst/>
          </a:prstGeom>
        </p:spPr>
      </p:pic>
      <p:grpSp>
        <p:nvGrpSpPr>
          <p:cNvPr id="50" name="グループ化 49">
            <a:extLst>
              <a:ext uri="{FF2B5EF4-FFF2-40B4-BE49-F238E27FC236}">
                <a16:creationId xmlns:a16="http://schemas.microsoft.com/office/drawing/2014/main" id="{0DCF23F7-EF3D-4113-BCFF-C8600A786906}"/>
              </a:ext>
            </a:extLst>
          </p:cNvPr>
          <p:cNvGrpSpPr/>
          <p:nvPr/>
        </p:nvGrpSpPr>
        <p:grpSpPr>
          <a:xfrm>
            <a:off x="877374" y="1811095"/>
            <a:ext cx="1498462" cy="2958473"/>
            <a:chOff x="-994832" y="287879"/>
            <a:chExt cx="1680072" cy="3317033"/>
          </a:xfrm>
        </p:grpSpPr>
        <p:pic>
          <p:nvPicPr>
            <p:cNvPr id="51" name="図 50">
              <a:extLst>
                <a:ext uri="{FF2B5EF4-FFF2-40B4-BE49-F238E27FC236}">
                  <a16:creationId xmlns:a16="http://schemas.microsoft.com/office/drawing/2014/main" id="{34EC8432-E5AC-4010-9DA6-3F9C54864B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4832" y="287879"/>
              <a:ext cx="1680072" cy="3317033"/>
            </a:xfrm>
            <a:prstGeom prst="rect">
              <a:avLst/>
            </a:prstGeom>
          </p:spPr>
        </p:pic>
        <p:pic>
          <p:nvPicPr>
            <p:cNvPr id="52" name="図 51">
              <a:extLst>
                <a:ext uri="{FF2B5EF4-FFF2-40B4-BE49-F238E27FC236}">
                  <a16:creationId xmlns:a16="http://schemas.microsoft.com/office/drawing/2014/main" id="{C7B6BECD-B97A-4B94-90FA-DE9D60A0076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64860" y="2550780"/>
              <a:ext cx="1428366" cy="927194"/>
            </a:xfrm>
            <a:prstGeom prst="roundRect">
              <a:avLst>
                <a:gd name="adj" fmla="val 13113"/>
              </a:avLst>
            </a:prstGeom>
          </p:spPr>
        </p:pic>
        <p:pic>
          <p:nvPicPr>
            <p:cNvPr id="53" name="図 52">
              <a:extLst>
                <a:ext uri="{FF2B5EF4-FFF2-40B4-BE49-F238E27FC236}">
                  <a16:creationId xmlns:a16="http://schemas.microsoft.com/office/drawing/2014/main" id="{49232182-9DC0-4880-A904-F343B74C924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64939" y="406235"/>
              <a:ext cx="1428366" cy="2406824"/>
            </a:xfrm>
            <a:prstGeom prst="roundRect">
              <a:avLst>
                <a:gd name="adj" fmla="val 8665"/>
              </a:avLst>
            </a:prstGeom>
          </p:spPr>
        </p:pic>
        <p:pic>
          <p:nvPicPr>
            <p:cNvPr id="57" name="図 56">
              <a:extLst>
                <a:ext uri="{FF2B5EF4-FFF2-40B4-BE49-F238E27FC236}">
                  <a16:creationId xmlns:a16="http://schemas.microsoft.com/office/drawing/2014/main" id="{4F0111B2-F85B-4E0B-9342-10B84DDE7CF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50779" y="288786"/>
              <a:ext cx="804863" cy="232053"/>
            </a:xfrm>
            <a:prstGeom prst="roundRect">
              <a:avLst>
                <a:gd name="adj" fmla="val 45400"/>
              </a:avLst>
            </a:prstGeom>
          </p:spPr>
        </p:pic>
        <p:pic>
          <p:nvPicPr>
            <p:cNvPr id="58" name="図 57">
              <a:extLst>
                <a:ext uri="{FF2B5EF4-FFF2-40B4-BE49-F238E27FC236}">
                  <a16:creationId xmlns:a16="http://schemas.microsoft.com/office/drawing/2014/main" id="{2FA1683E-F517-4E71-8C69-301B6969818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62845" y="3421902"/>
              <a:ext cx="613801" cy="45719"/>
            </a:xfrm>
            <a:prstGeom prst="rect">
              <a:avLst/>
            </a:prstGeom>
          </p:spPr>
        </p:pic>
      </p:grpSp>
    </p:spTree>
    <p:extLst>
      <p:ext uri="{BB962C8B-B14F-4D97-AF65-F5344CB8AC3E}">
        <p14:creationId xmlns:p14="http://schemas.microsoft.com/office/powerpoint/2010/main" val="36465344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角丸四角形 69">
            <a:extLst>
              <a:ext uri="{FF2B5EF4-FFF2-40B4-BE49-F238E27FC236}">
                <a16:creationId xmlns:a16="http://schemas.microsoft.com/office/drawing/2014/main" id="{714F1D5C-01C7-4D4F-A6AC-5207A955572B}"/>
              </a:ext>
            </a:extLst>
          </p:cNvPr>
          <p:cNvSpPr/>
          <p:nvPr/>
        </p:nvSpPr>
        <p:spPr>
          <a:xfrm>
            <a:off x="2421897" y="5263312"/>
            <a:ext cx="1761073" cy="1069212"/>
          </a:xfrm>
          <a:prstGeom prst="roundRect">
            <a:avLst>
              <a:gd name="adj" fmla="val 6156"/>
            </a:avLst>
          </a:prstGeom>
          <a:solidFill>
            <a:schemeClr val="bg1"/>
          </a:solidFill>
          <a:ln w="19050">
            <a:solidFill>
              <a:srgbClr val="B0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52" name="角丸四角形 51">
            <a:extLst>
              <a:ext uri="{FF2B5EF4-FFF2-40B4-BE49-F238E27FC236}">
                <a16:creationId xmlns:a16="http://schemas.microsoft.com/office/drawing/2014/main" id="{1B6EF0DB-4905-EA4A-BFD7-BB5932EE02A2}"/>
              </a:ext>
            </a:extLst>
          </p:cNvPr>
          <p:cNvSpPr/>
          <p:nvPr/>
        </p:nvSpPr>
        <p:spPr>
          <a:xfrm>
            <a:off x="4392417" y="3706885"/>
            <a:ext cx="4304841" cy="312152"/>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49" name="角丸四角形 48">
            <a:extLst>
              <a:ext uri="{FF2B5EF4-FFF2-40B4-BE49-F238E27FC236}">
                <a16:creationId xmlns:a16="http://schemas.microsoft.com/office/drawing/2014/main" id="{808C1517-7D41-EE4E-8BEF-34BCCFE9AD05}"/>
              </a:ext>
            </a:extLst>
          </p:cNvPr>
          <p:cNvSpPr/>
          <p:nvPr/>
        </p:nvSpPr>
        <p:spPr>
          <a:xfrm>
            <a:off x="6871042" y="3884499"/>
            <a:ext cx="1761073" cy="2448025"/>
          </a:xfrm>
          <a:prstGeom prst="roundRect">
            <a:avLst>
              <a:gd name="adj" fmla="val 6156"/>
            </a:avLst>
          </a:prstGeom>
          <a:solidFill>
            <a:schemeClr val="bg1"/>
          </a:solidFill>
          <a:ln w="19050">
            <a:solidFill>
              <a:srgbClr val="B0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pic>
        <p:nvPicPr>
          <p:cNvPr id="37" name="図 36">
            <a:extLst>
              <a:ext uri="{FF2B5EF4-FFF2-40B4-BE49-F238E27FC236}">
                <a16:creationId xmlns:a16="http://schemas.microsoft.com/office/drawing/2014/main" id="{B76CEB5F-FC09-0B4E-9D4C-26BF4B7BCFA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54224" y="1539954"/>
            <a:ext cx="2164208" cy="3451470"/>
          </a:xfrm>
          <a:prstGeom prst="rect">
            <a:avLst/>
          </a:prstGeom>
        </p:spPr>
      </p:pic>
      <p:grpSp>
        <p:nvGrpSpPr>
          <p:cNvPr id="16" name="グループ化 15">
            <a:extLst>
              <a:ext uri="{FF2B5EF4-FFF2-40B4-BE49-F238E27FC236}">
                <a16:creationId xmlns:a16="http://schemas.microsoft.com/office/drawing/2014/main" id="{EB28B661-5F21-D145-AF28-83DB00229C6B}"/>
              </a:ext>
            </a:extLst>
          </p:cNvPr>
          <p:cNvGrpSpPr/>
          <p:nvPr/>
        </p:nvGrpSpPr>
        <p:grpSpPr>
          <a:xfrm>
            <a:off x="416368" y="2124651"/>
            <a:ext cx="2106976" cy="4159887"/>
            <a:chOff x="417809" y="1893004"/>
            <a:chExt cx="2106976" cy="4159887"/>
          </a:xfrm>
        </p:grpSpPr>
        <p:grpSp>
          <p:nvGrpSpPr>
            <p:cNvPr id="20" name="グループ化 19">
              <a:extLst>
                <a:ext uri="{FF2B5EF4-FFF2-40B4-BE49-F238E27FC236}">
                  <a16:creationId xmlns:a16="http://schemas.microsoft.com/office/drawing/2014/main" id="{A75DE307-832C-7E49-9B42-385A8DC31DCF}"/>
                </a:ext>
              </a:extLst>
            </p:cNvPr>
            <p:cNvGrpSpPr/>
            <p:nvPr/>
          </p:nvGrpSpPr>
          <p:grpSpPr>
            <a:xfrm>
              <a:off x="417809" y="1893004"/>
              <a:ext cx="2106976" cy="4159887"/>
              <a:chOff x="-994832" y="287879"/>
              <a:chExt cx="1680072" cy="3317033"/>
            </a:xfrm>
          </p:grpSpPr>
          <p:pic>
            <p:nvPicPr>
              <p:cNvPr id="23" name="図 22">
                <a:extLst>
                  <a:ext uri="{FF2B5EF4-FFF2-40B4-BE49-F238E27FC236}">
                    <a16:creationId xmlns:a16="http://schemas.microsoft.com/office/drawing/2014/main" id="{197DEF49-2724-E741-9C41-132473AB92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4832" y="287879"/>
                <a:ext cx="1680072" cy="3317033"/>
              </a:xfrm>
              <a:prstGeom prst="rect">
                <a:avLst/>
              </a:prstGeom>
            </p:spPr>
          </p:pic>
          <p:pic>
            <p:nvPicPr>
              <p:cNvPr id="24" name="図 23">
                <a:extLst>
                  <a:ext uri="{FF2B5EF4-FFF2-40B4-BE49-F238E27FC236}">
                    <a16:creationId xmlns:a16="http://schemas.microsoft.com/office/drawing/2014/main" id="{DC1E39C4-56E6-F745-AFBF-762313450AB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64860" y="2550780"/>
                <a:ext cx="1428366" cy="927194"/>
              </a:xfrm>
              <a:prstGeom prst="roundRect">
                <a:avLst>
                  <a:gd name="adj" fmla="val 13113"/>
                </a:avLst>
              </a:prstGeom>
            </p:spPr>
          </p:pic>
          <p:pic>
            <p:nvPicPr>
              <p:cNvPr id="28" name="図 27">
                <a:extLst>
                  <a:ext uri="{FF2B5EF4-FFF2-40B4-BE49-F238E27FC236}">
                    <a16:creationId xmlns:a16="http://schemas.microsoft.com/office/drawing/2014/main" id="{9C3424F2-7935-0541-9270-590EAF6A8B3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64939" y="406235"/>
                <a:ext cx="1428366" cy="2406824"/>
              </a:xfrm>
              <a:prstGeom prst="roundRect">
                <a:avLst>
                  <a:gd name="adj" fmla="val 8665"/>
                </a:avLst>
              </a:prstGeom>
            </p:spPr>
          </p:pic>
          <p:pic>
            <p:nvPicPr>
              <p:cNvPr id="30" name="図 29">
                <a:extLst>
                  <a:ext uri="{FF2B5EF4-FFF2-40B4-BE49-F238E27FC236}">
                    <a16:creationId xmlns:a16="http://schemas.microsoft.com/office/drawing/2014/main" id="{792844D1-D926-3541-BB90-D9ED2E08778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50779" y="288786"/>
                <a:ext cx="804863" cy="232053"/>
              </a:xfrm>
              <a:prstGeom prst="roundRect">
                <a:avLst>
                  <a:gd name="adj" fmla="val 45400"/>
                </a:avLst>
              </a:prstGeom>
            </p:spPr>
          </p:pic>
          <p:pic>
            <p:nvPicPr>
              <p:cNvPr id="31" name="図 30">
                <a:extLst>
                  <a:ext uri="{FF2B5EF4-FFF2-40B4-BE49-F238E27FC236}">
                    <a16:creationId xmlns:a16="http://schemas.microsoft.com/office/drawing/2014/main" id="{9779B398-636E-8A4B-8EF1-1606C338F3C3}"/>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62845" y="3421902"/>
                <a:ext cx="613801" cy="45719"/>
              </a:xfrm>
              <a:prstGeom prst="rect">
                <a:avLst/>
              </a:prstGeom>
            </p:spPr>
          </p:pic>
        </p:grpSp>
        <p:pic>
          <p:nvPicPr>
            <p:cNvPr id="21" name="図 20">
              <a:extLst>
                <a:ext uri="{FF2B5EF4-FFF2-40B4-BE49-F238E27FC236}">
                  <a16:creationId xmlns:a16="http://schemas.microsoft.com/office/drawing/2014/main" id="{A83DA813-20A6-2B4C-8030-AEB1C08CE01C}"/>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80708" y="4873247"/>
              <a:ext cx="1791312" cy="1044756"/>
            </a:xfrm>
            <a:prstGeom prst="roundRect">
              <a:avLst/>
            </a:prstGeom>
          </p:spPr>
        </p:pic>
        <p:pic>
          <p:nvPicPr>
            <p:cNvPr id="22" name="図 21">
              <a:extLst>
                <a:ext uri="{FF2B5EF4-FFF2-40B4-BE49-F238E27FC236}">
                  <a16:creationId xmlns:a16="http://schemas.microsoft.com/office/drawing/2014/main" id="{5E1FDC4C-1347-8B42-A607-01476F21169F}"/>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80708" y="2747519"/>
              <a:ext cx="1791312" cy="2284146"/>
            </a:xfrm>
            <a:prstGeom prst="rect">
              <a:avLst/>
            </a:prstGeom>
          </p:spPr>
        </p:pic>
      </p:grpSp>
      <p:graphicFrame>
        <p:nvGraphicFramePr>
          <p:cNvPr id="8" name="表 7"/>
          <p:cNvGraphicFramePr>
            <a:graphicFrameLocks noGrp="1"/>
          </p:cNvGraphicFramePr>
          <p:nvPr>
            <p:extLst>
              <p:ext uri="{D42A27DB-BD31-4B8C-83A1-F6EECF244321}">
                <p14:modId xmlns:p14="http://schemas.microsoft.com/office/powerpoint/2010/main" val="1993969152"/>
              </p:ext>
            </p:extLst>
          </p:nvPr>
        </p:nvGraphicFramePr>
        <p:xfrm>
          <a:off x="4409042" y="1603202"/>
          <a:ext cx="4306206" cy="1786169"/>
        </p:xfrm>
        <a:graphic>
          <a:graphicData uri="http://schemas.openxmlformats.org/drawingml/2006/table">
            <a:tbl>
              <a:tblPr>
                <a:tableStyleId>{0505E3EF-67EA-436B-97B2-0124C06EBD24}</a:tableStyleId>
              </a:tblPr>
              <a:tblGrid>
                <a:gridCol w="760366">
                  <a:extLst>
                    <a:ext uri="{9D8B030D-6E8A-4147-A177-3AD203B41FA5}">
                      <a16:colId xmlns:a16="http://schemas.microsoft.com/office/drawing/2014/main" val="20000"/>
                    </a:ext>
                  </a:extLst>
                </a:gridCol>
                <a:gridCol w="3545840">
                  <a:extLst>
                    <a:ext uri="{9D8B030D-6E8A-4147-A177-3AD203B41FA5}">
                      <a16:colId xmlns:a16="http://schemas.microsoft.com/office/drawing/2014/main" val="20001"/>
                    </a:ext>
                  </a:extLst>
                </a:gridCol>
              </a:tblGrid>
              <a:tr h="542224">
                <a:tc>
                  <a:txBody>
                    <a:bodyPr/>
                    <a:lstStyle/>
                    <a:p>
                      <a:r>
                        <a:rPr kumimoji="1" lang="ja-JP" altLang="en-US" sz="1050" dirty="0">
                          <a:solidFill>
                            <a:schemeClr val="accent3">
                              <a:lumMod val="25000"/>
                            </a:schemeClr>
                          </a:solidFill>
                        </a:rPr>
                        <a:t>金額</a:t>
                      </a:r>
                      <a:endParaRPr kumimoji="1" lang="ja-JP" altLang="en-US" sz="1050" dirty="0">
                        <a:solidFill>
                          <a:schemeClr val="accent3">
                            <a:lumMod val="25000"/>
                          </a:schemeClr>
                        </a:solidFill>
                        <a:latin typeface="+mj-ea"/>
                        <a:ea typeface="+mj-ea"/>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a:solidFill>
                            <a:schemeClr val="accent3">
                              <a:lumMod val="25000"/>
                            </a:schemeClr>
                          </a:solidFill>
                        </a:rPr>
                        <a:t>１６０万円</a:t>
                      </a:r>
                      <a:endParaRPr kumimoji="1" lang="en-US" altLang="ja-JP" sz="1200" dirty="0">
                        <a:solidFill>
                          <a:schemeClr val="accent3">
                            <a:lumMod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dirty="0">
                          <a:solidFill>
                            <a:schemeClr val="accent3">
                              <a:lumMod val="25000"/>
                            </a:schemeClr>
                          </a:solidFill>
                        </a:rPr>
                        <a:t>※</a:t>
                      </a:r>
                      <a:r>
                        <a:rPr kumimoji="1" lang="ja-JP" altLang="en-US" sz="800">
                          <a:solidFill>
                            <a:schemeClr val="accent3">
                              <a:lumMod val="25000"/>
                            </a:schemeClr>
                          </a:solidFill>
                        </a:rPr>
                        <a:t>取材者出発地からの</a:t>
                      </a:r>
                      <a:r>
                        <a:rPr kumimoji="1" lang="en-US" altLang="ja-JP" sz="800" dirty="0">
                          <a:solidFill>
                            <a:schemeClr val="accent3">
                              <a:lumMod val="25000"/>
                            </a:schemeClr>
                          </a:solidFill>
                        </a:rPr>
                        <a:t>1</a:t>
                      </a:r>
                      <a:r>
                        <a:rPr kumimoji="1" lang="ja-JP" altLang="en-US" sz="800">
                          <a:solidFill>
                            <a:schemeClr val="accent3">
                              <a:lumMod val="25000"/>
                            </a:schemeClr>
                          </a:solidFill>
                        </a:rPr>
                        <a:t>日取材・制作費を含む</a:t>
                      </a:r>
                      <a:br>
                        <a:rPr kumimoji="1" lang="en-US" altLang="ja-JP" sz="800" dirty="0">
                          <a:solidFill>
                            <a:srgbClr val="544625"/>
                          </a:solidFill>
                        </a:rPr>
                      </a:br>
                      <a:r>
                        <a:rPr kumimoji="1" lang="en-US" altLang="ja-JP" sz="800" kern="1200" dirty="0">
                          <a:solidFill>
                            <a:schemeClr val="accent3">
                              <a:lumMod val="25000"/>
                            </a:schemeClr>
                          </a:solidFill>
                          <a:latin typeface="+mj-ea"/>
                          <a:ea typeface="+mn-ea"/>
                          <a:cs typeface="+mn-cs"/>
                        </a:rPr>
                        <a:t>※</a:t>
                      </a:r>
                      <a:r>
                        <a:rPr kumimoji="1" lang="ja-JP" altLang="en-US" sz="800" kern="1200">
                          <a:solidFill>
                            <a:schemeClr val="accent3">
                              <a:lumMod val="25000"/>
                            </a:schemeClr>
                          </a:solidFill>
                          <a:latin typeface="+mj-ea"/>
                          <a:ea typeface="+mn-ea"/>
                          <a:cs typeface="+mn-cs"/>
                        </a:rPr>
                        <a:t>上記は消費税を含まない、グロス提供価格です。</a:t>
                      </a:r>
                    </a:p>
                  </a:txBody>
                  <a:tcPr anchor="ctr"/>
                </a:tc>
                <a:extLst>
                  <a:ext uri="{0D108BD9-81ED-4DB2-BD59-A6C34878D82A}">
                    <a16:rowId xmlns:a16="http://schemas.microsoft.com/office/drawing/2014/main" val="10002"/>
                  </a:ext>
                </a:extLst>
              </a:tr>
              <a:tr h="268585">
                <a:tc>
                  <a:txBody>
                    <a:bodyPr/>
                    <a:lstStyle/>
                    <a:p>
                      <a:r>
                        <a:rPr kumimoji="1" lang="ja-JP" altLang="en-US" sz="1050">
                          <a:solidFill>
                            <a:schemeClr val="accent3">
                              <a:lumMod val="25000"/>
                            </a:schemeClr>
                          </a:solidFill>
                          <a:latin typeface="+mj-ea"/>
                          <a:ea typeface="+mj-ea"/>
                        </a:rPr>
                        <a:t>保証</a:t>
                      </a:r>
                      <a:r>
                        <a:rPr kumimoji="1" lang="en-US" altLang="ja-JP" sz="1050" dirty="0">
                          <a:solidFill>
                            <a:schemeClr val="accent3">
                              <a:lumMod val="25000"/>
                            </a:schemeClr>
                          </a:solidFill>
                          <a:latin typeface="+mj-ea"/>
                          <a:ea typeface="+mj-ea"/>
                        </a:rPr>
                        <a:t>PV</a:t>
                      </a:r>
                      <a:endParaRPr kumimoji="1" lang="ja-JP" altLang="en-US" sz="1050" dirty="0">
                        <a:solidFill>
                          <a:schemeClr val="accent3">
                            <a:lumMod val="25000"/>
                          </a:schemeClr>
                        </a:solidFill>
                        <a:latin typeface="+mj-ea"/>
                        <a:ea typeface="+mj-ea"/>
                      </a:endParaRPr>
                    </a:p>
                  </a:txBody>
                  <a:tcPr anchor="ctr"/>
                </a:tc>
                <a:tc>
                  <a:txBody>
                    <a:bodyPr/>
                    <a:lstStyle/>
                    <a:p>
                      <a:r>
                        <a:rPr kumimoji="1" lang="ja-JP" altLang="en-US" sz="1200" dirty="0">
                          <a:solidFill>
                            <a:schemeClr val="accent3">
                              <a:lumMod val="25000"/>
                            </a:schemeClr>
                          </a:solidFill>
                        </a:rPr>
                        <a:t>告知記事１本　</a:t>
                      </a:r>
                      <a:r>
                        <a:rPr kumimoji="1" lang="en-US" altLang="ja-JP" sz="1200" dirty="0">
                          <a:solidFill>
                            <a:schemeClr val="accent3">
                              <a:lumMod val="25000"/>
                            </a:schemeClr>
                          </a:solidFill>
                        </a:rPr>
                        <a:t>5000PV</a:t>
                      </a:r>
                    </a:p>
                    <a:p>
                      <a:r>
                        <a:rPr kumimoji="1" lang="ja-JP" altLang="en-US" sz="1200" dirty="0">
                          <a:solidFill>
                            <a:schemeClr val="accent3">
                              <a:lumMod val="25000"/>
                            </a:schemeClr>
                          </a:solidFill>
                        </a:rPr>
                        <a:t>結果記事５本　計</a:t>
                      </a:r>
                      <a:r>
                        <a:rPr kumimoji="1" lang="en-US" altLang="ja-JP" sz="1200" dirty="0">
                          <a:solidFill>
                            <a:schemeClr val="accent3">
                              <a:lumMod val="25000"/>
                            </a:schemeClr>
                          </a:solidFill>
                        </a:rPr>
                        <a:t>5000PV</a:t>
                      </a:r>
                      <a:r>
                        <a:rPr kumimoji="1" lang="ja-JP" altLang="en-US" sz="1200" dirty="0">
                          <a:solidFill>
                            <a:schemeClr val="accent3">
                              <a:lumMod val="25000"/>
                            </a:schemeClr>
                          </a:solidFill>
                        </a:rPr>
                        <a:t>（各約</a:t>
                      </a:r>
                      <a:r>
                        <a:rPr kumimoji="1" lang="en-US" altLang="ja-JP" sz="1200" dirty="0">
                          <a:solidFill>
                            <a:schemeClr val="accent3">
                              <a:lumMod val="25000"/>
                            </a:schemeClr>
                          </a:solidFill>
                        </a:rPr>
                        <a:t>1000PV</a:t>
                      </a:r>
                      <a:r>
                        <a:rPr kumimoji="1" lang="ja-JP" altLang="en-US" sz="1200" dirty="0">
                          <a:solidFill>
                            <a:schemeClr val="accent3">
                              <a:lumMod val="25000"/>
                            </a:schemeClr>
                          </a:solidFill>
                        </a:rPr>
                        <a:t>）</a:t>
                      </a:r>
                      <a:endParaRPr kumimoji="1" lang="ja-JP" altLang="en-US" sz="1200" dirty="0">
                        <a:solidFill>
                          <a:schemeClr val="accent3">
                            <a:lumMod val="25000"/>
                          </a:schemeClr>
                        </a:solidFill>
                        <a:latin typeface="+mj-ea"/>
                        <a:ea typeface="+mj-ea"/>
                      </a:endParaRPr>
                    </a:p>
                  </a:txBody>
                  <a:tcPr anchor="ctr"/>
                </a:tc>
                <a:extLst>
                  <a:ext uri="{0D108BD9-81ED-4DB2-BD59-A6C34878D82A}">
                    <a16:rowId xmlns:a16="http://schemas.microsoft.com/office/drawing/2014/main" val="10003"/>
                  </a:ext>
                </a:extLst>
              </a:tr>
              <a:tr h="268585">
                <a:tc>
                  <a:txBody>
                    <a:bodyPr/>
                    <a:lstStyle/>
                    <a:p>
                      <a:r>
                        <a:rPr kumimoji="1" lang="ja-JP" altLang="en-US" sz="1050" kern="1200" dirty="0">
                          <a:solidFill>
                            <a:schemeClr val="accent3">
                              <a:lumMod val="25000"/>
                            </a:schemeClr>
                          </a:solidFill>
                        </a:rPr>
                        <a:t>掲載期間</a:t>
                      </a:r>
                      <a:endParaRPr kumimoji="1" lang="en-US" altLang="ja-JP" sz="1050" kern="1200" dirty="0">
                        <a:solidFill>
                          <a:schemeClr val="accent3">
                            <a:lumMod val="25000"/>
                          </a:schemeClr>
                        </a:solidFill>
                      </a:endParaRPr>
                    </a:p>
                  </a:txBody>
                  <a:tcPr anchor="ctr"/>
                </a:tc>
                <a:tc>
                  <a:txBody>
                    <a:bodyPr/>
                    <a:lstStyle/>
                    <a:p>
                      <a:r>
                        <a:rPr kumimoji="1" lang="ja-JP" altLang="en-US" sz="1200">
                          <a:solidFill>
                            <a:schemeClr val="accent3">
                              <a:lumMod val="25000"/>
                            </a:schemeClr>
                          </a:solidFill>
                        </a:rPr>
                        <a:t>４週間</a:t>
                      </a:r>
                      <a:endParaRPr kumimoji="1" lang="en-US" altLang="ja-JP" sz="1200" dirty="0">
                        <a:solidFill>
                          <a:schemeClr val="accent3">
                            <a:lumMod val="25000"/>
                          </a:schemeClr>
                        </a:solidFill>
                      </a:endParaRPr>
                    </a:p>
                    <a:p>
                      <a:r>
                        <a:rPr kumimoji="1" lang="en-US" altLang="ja-JP" sz="800" dirty="0">
                          <a:solidFill>
                            <a:schemeClr val="accent3">
                              <a:lumMod val="25000"/>
                            </a:schemeClr>
                          </a:solidFill>
                        </a:rPr>
                        <a:t>※</a:t>
                      </a:r>
                      <a:r>
                        <a:rPr kumimoji="1" lang="ja-JP" altLang="en-US" sz="800">
                          <a:solidFill>
                            <a:schemeClr val="accent3">
                              <a:lumMod val="25000"/>
                            </a:schemeClr>
                          </a:solidFill>
                        </a:rPr>
                        <a:t>誘導枠掲載期間</a:t>
                      </a:r>
                      <a:endParaRPr kumimoji="1" lang="en-US" altLang="ja-JP" sz="800" dirty="0">
                        <a:solidFill>
                          <a:schemeClr val="accent3">
                            <a:lumMod val="25000"/>
                          </a:schemeClr>
                        </a:solidFill>
                      </a:endParaRPr>
                    </a:p>
                    <a:p>
                      <a:r>
                        <a:rPr lang="en-US" altLang="ja-JP" sz="800" dirty="0">
                          <a:solidFill>
                            <a:schemeClr val="accent3">
                              <a:lumMod val="25000"/>
                            </a:schemeClr>
                          </a:solidFill>
                        </a:rPr>
                        <a:t>※</a:t>
                      </a:r>
                      <a:r>
                        <a:rPr lang="ja-JP" altLang="en-US" sz="800">
                          <a:solidFill>
                            <a:schemeClr val="accent3">
                              <a:lumMod val="25000"/>
                            </a:schemeClr>
                          </a:solidFill>
                        </a:rPr>
                        <a:t>誘導枠掲載期間終了後、記事はアーカイブいたします。</a:t>
                      </a:r>
                      <a:endParaRPr lang="en-US" altLang="ja-JP" sz="800" dirty="0">
                        <a:solidFill>
                          <a:schemeClr val="accent3">
                            <a:lumMod val="25000"/>
                          </a:schemeClr>
                        </a:solidFill>
                      </a:endParaRPr>
                    </a:p>
                  </a:txBody>
                  <a:tcPr anchor="ctr"/>
                </a:tc>
                <a:extLst>
                  <a:ext uri="{0D108BD9-81ED-4DB2-BD59-A6C34878D82A}">
                    <a16:rowId xmlns:a16="http://schemas.microsoft.com/office/drawing/2014/main" val="64573439"/>
                  </a:ext>
                </a:extLst>
              </a:tr>
              <a:tr h="268585">
                <a:tc>
                  <a:txBody>
                    <a:bodyPr/>
                    <a:lstStyle/>
                    <a:p>
                      <a:r>
                        <a:rPr kumimoji="1" lang="ja-JP" altLang="en-US" sz="1050">
                          <a:solidFill>
                            <a:schemeClr val="accent3">
                              <a:lumMod val="25000"/>
                            </a:schemeClr>
                          </a:solidFill>
                          <a:latin typeface="+mj-ea"/>
                          <a:ea typeface="+mj-ea"/>
                        </a:rPr>
                        <a:t>その他</a:t>
                      </a:r>
                      <a:endParaRPr kumimoji="1" lang="en-US" altLang="ja-JP" sz="1050" dirty="0">
                        <a:solidFill>
                          <a:schemeClr val="accent3">
                            <a:lumMod val="25000"/>
                          </a:schemeClr>
                        </a:solidFill>
                        <a:latin typeface="+mj-ea"/>
                        <a:ea typeface="+mj-ea"/>
                      </a:endParaRPr>
                    </a:p>
                  </a:txBody>
                  <a:tcPr anchor="ctr"/>
                </a:tc>
                <a:tc>
                  <a:txBody>
                    <a:bodyPr/>
                    <a:lstStyle/>
                    <a:p>
                      <a:r>
                        <a:rPr lang="en-US" altLang="ja-JP" sz="800" u="none" strike="noStrike" dirty="0">
                          <a:solidFill>
                            <a:schemeClr val="accent3">
                              <a:lumMod val="25000"/>
                            </a:schemeClr>
                          </a:solidFill>
                          <a:effectLst/>
                        </a:rPr>
                        <a:t>※</a:t>
                      </a:r>
                      <a:r>
                        <a:rPr lang="ja-JP" altLang="en-US" sz="800" u="none" strike="noStrike" dirty="0">
                          <a:solidFill>
                            <a:schemeClr val="accent3">
                              <a:lumMod val="25000"/>
                            </a:schemeClr>
                          </a:solidFill>
                          <a:effectLst/>
                        </a:rPr>
                        <a:t>タイアップ記事（→</a:t>
                      </a:r>
                      <a:r>
                        <a:rPr lang="en-US" altLang="ja-JP" sz="800" u="none" strike="noStrike" dirty="0">
                          <a:solidFill>
                            <a:schemeClr val="accent3">
                              <a:lumMod val="25000"/>
                            </a:schemeClr>
                          </a:solidFill>
                          <a:effectLst/>
                        </a:rPr>
                        <a:t>P12</a:t>
                      </a:r>
                      <a:r>
                        <a:rPr lang="ja-JP" altLang="en-US" sz="800" u="none" strike="noStrike" dirty="0">
                          <a:solidFill>
                            <a:schemeClr val="accent3">
                              <a:lumMod val="25000"/>
                            </a:schemeClr>
                          </a:solidFill>
                          <a:effectLst/>
                        </a:rPr>
                        <a:t>）と同条件となります。</a:t>
                      </a:r>
                      <a:endParaRPr kumimoji="1" lang="en-US" altLang="ja-JP" sz="800" dirty="0">
                        <a:solidFill>
                          <a:schemeClr val="accent3">
                            <a:lumMod val="25000"/>
                          </a:schemeClr>
                        </a:solidFill>
                        <a:latin typeface="+mj-ea"/>
                        <a:ea typeface="+mj-ea"/>
                      </a:endParaRPr>
                    </a:p>
                  </a:txBody>
                  <a:tcPr anchor="ctr"/>
                </a:tc>
                <a:extLst>
                  <a:ext uri="{0D108BD9-81ED-4DB2-BD59-A6C34878D82A}">
                    <a16:rowId xmlns:a16="http://schemas.microsoft.com/office/drawing/2014/main" val="568646137"/>
                  </a:ext>
                </a:extLst>
              </a:tr>
            </a:tbl>
          </a:graphicData>
        </a:graphic>
      </p:graphicFrame>
      <p:sp>
        <p:nvSpPr>
          <p:cNvPr id="9" name="タイトル 1">
            <a:extLst>
              <a:ext uri="{FF2B5EF4-FFF2-40B4-BE49-F238E27FC236}">
                <a16:creationId xmlns:a16="http://schemas.microsoft.com/office/drawing/2014/main" id="{BFF8DF2E-BA40-450A-8899-97F5A0F0DE9F}"/>
              </a:ext>
            </a:extLst>
          </p:cNvPr>
          <p:cNvSpPr txBox="1">
            <a:spLocks/>
          </p:cNvSpPr>
          <p:nvPr/>
        </p:nvSpPr>
        <p:spPr>
          <a:xfrm>
            <a:off x="910829" y="918150"/>
            <a:ext cx="6037369" cy="4291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1400" kern="1200">
                <a:solidFill>
                  <a:schemeClr val="tx1"/>
                </a:solidFill>
                <a:latin typeface="+mj-lt"/>
                <a:ea typeface="+mj-ea"/>
                <a:cs typeface="+mj-cs"/>
              </a:defRPr>
            </a:lvl1pPr>
          </a:lstStyle>
          <a:p>
            <a:r>
              <a:rPr lang="ja-JP" altLang="en-US" sz="2400" b="1">
                <a:solidFill>
                  <a:schemeClr val="accent3">
                    <a:lumMod val="25000"/>
                  </a:schemeClr>
                </a:solidFill>
              </a:rPr>
              <a:t>エピソード投稿プラン</a:t>
            </a:r>
            <a:endParaRPr lang="ja-JP" altLang="en-US" sz="2400" b="1" dirty="0">
              <a:solidFill>
                <a:schemeClr val="accent3">
                  <a:lumMod val="25000"/>
                </a:schemeClr>
              </a:solidFill>
            </a:endParaRPr>
          </a:p>
        </p:txBody>
      </p:sp>
      <p:sp>
        <p:nvSpPr>
          <p:cNvPr id="18" name="タイトル 1">
            <a:extLst>
              <a:ext uri="{FF2B5EF4-FFF2-40B4-BE49-F238E27FC236}">
                <a16:creationId xmlns:a16="http://schemas.microsoft.com/office/drawing/2014/main" id="{529D9091-895B-4AE0-833B-220D7D3175F7}"/>
              </a:ext>
            </a:extLst>
          </p:cNvPr>
          <p:cNvSpPr txBox="1">
            <a:spLocks/>
          </p:cNvSpPr>
          <p:nvPr/>
        </p:nvSpPr>
        <p:spPr>
          <a:xfrm>
            <a:off x="179388" y="67189"/>
            <a:ext cx="6622856" cy="3089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1400" kern="1200">
                <a:solidFill>
                  <a:schemeClr val="tx1"/>
                </a:solidFill>
                <a:latin typeface="+mj-lt"/>
                <a:ea typeface="+mj-ea"/>
                <a:cs typeface="+mj-cs"/>
              </a:defRPr>
            </a:lvl1pPr>
          </a:lstStyle>
          <a:p>
            <a:r>
              <a:rPr lang="ja-JP" altLang="en-US" dirty="0">
                <a:solidFill>
                  <a:schemeClr val="accent3">
                    <a:lumMod val="25000"/>
                  </a:schemeClr>
                </a:solidFill>
                <a:latin typeface="+mn-lt"/>
              </a:rPr>
              <a:t>タイアップメニュー　</a:t>
            </a:r>
          </a:p>
        </p:txBody>
      </p:sp>
      <p:sp>
        <p:nvSpPr>
          <p:cNvPr id="15" name="テキスト ボックス 14">
            <a:extLst>
              <a:ext uri="{FF2B5EF4-FFF2-40B4-BE49-F238E27FC236}">
                <a16:creationId xmlns:a16="http://schemas.microsoft.com/office/drawing/2014/main" id="{C220C59D-0FA2-D441-BBAC-AB69C0EC5A2A}"/>
              </a:ext>
            </a:extLst>
          </p:cNvPr>
          <p:cNvSpPr txBox="1"/>
          <p:nvPr/>
        </p:nvSpPr>
        <p:spPr>
          <a:xfrm>
            <a:off x="911161" y="662252"/>
            <a:ext cx="3622927" cy="276999"/>
          </a:xfrm>
          <a:prstGeom prst="rect">
            <a:avLst/>
          </a:prstGeom>
          <a:noFill/>
        </p:spPr>
        <p:txBody>
          <a:bodyPr wrap="square" rtlCol="0">
            <a:spAutoFit/>
          </a:bodyPr>
          <a:lstStyle/>
          <a:p>
            <a:pPr defTabSz="457200"/>
            <a:r>
              <a:rPr lang="ja-JP" altLang="en-US" sz="1200">
                <a:solidFill>
                  <a:schemeClr val="accent3">
                    <a:lumMod val="25000"/>
                  </a:schemeClr>
                </a:solidFill>
              </a:rPr>
              <a:t>ユーザー参加型ツイッターキャンペーン</a:t>
            </a:r>
            <a:endParaRPr lang="en-US" altLang="ja-JP" sz="1200" dirty="0">
              <a:solidFill>
                <a:schemeClr val="accent3">
                  <a:lumMod val="25000"/>
                </a:schemeClr>
              </a:solidFill>
            </a:endParaRPr>
          </a:p>
        </p:txBody>
      </p:sp>
      <p:sp>
        <p:nvSpPr>
          <p:cNvPr id="2" name="角丸四角形 1">
            <a:extLst>
              <a:ext uri="{FF2B5EF4-FFF2-40B4-BE49-F238E27FC236}">
                <a16:creationId xmlns:a16="http://schemas.microsoft.com/office/drawing/2014/main" id="{33A57573-39BD-664F-B2FE-EB9A24E347F3}"/>
              </a:ext>
            </a:extLst>
          </p:cNvPr>
          <p:cNvSpPr/>
          <p:nvPr/>
        </p:nvSpPr>
        <p:spPr>
          <a:xfrm>
            <a:off x="417809" y="649354"/>
            <a:ext cx="350287" cy="630666"/>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10" name="正方形/長方形 9"/>
          <p:cNvSpPr/>
          <p:nvPr/>
        </p:nvSpPr>
        <p:spPr>
          <a:xfrm>
            <a:off x="358706" y="841675"/>
            <a:ext cx="482209" cy="394997"/>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600"/>
              </a:lnSpc>
            </a:pPr>
            <a:r>
              <a:rPr kumimoji="1" lang="ja-JP" altLang="en-US" sz="2800" b="1">
                <a:latin typeface="+mn-ea"/>
              </a:rPr>
              <a:t>３</a:t>
            </a:r>
            <a:endParaRPr kumimoji="1" lang="ja-JP" altLang="en-US" sz="2800" b="1" dirty="0">
              <a:latin typeface="+mn-ea"/>
            </a:endParaRPr>
          </a:p>
        </p:txBody>
      </p:sp>
      <p:pic>
        <p:nvPicPr>
          <p:cNvPr id="4" name="図 3">
            <a:extLst>
              <a:ext uri="{FF2B5EF4-FFF2-40B4-BE49-F238E27FC236}">
                <a16:creationId xmlns:a16="http://schemas.microsoft.com/office/drawing/2014/main" id="{A71FBC9D-62C1-9341-99AD-30D0A695495D}"/>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971962" y="3975500"/>
            <a:ext cx="1539707" cy="2319736"/>
          </a:xfrm>
          <a:prstGeom prst="rect">
            <a:avLst/>
          </a:prstGeom>
        </p:spPr>
      </p:pic>
      <p:pic>
        <p:nvPicPr>
          <p:cNvPr id="6" name="図 5">
            <a:extLst>
              <a:ext uri="{FF2B5EF4-FFF2-40B4-BE49-F238E27FC236}">
                <a16:creationId xmlns:a16="http://schemas.microsoft.com/office/drawing/2014/main" id="{C09BFC32-59B8-ED42-8EF4-4C32784197F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420464" y="5022960"/>
            <a:ext cx="2298815" cy="1285260"/>
          </a:xfrm>
          <a:prstGeom prst="roundRect">
            <a:avLst>
              <a:gd name="adj" fmla="val 4568"/>
            </a:avLst>
          </a:prstGeom>
          <a:ln w="19050">
            <a:solidFill>
              <a:srgbClr val="B0CD00"/>
            </a:solidFill>
          </a:ln>
        </p:spPr>
      </p:pic>
      <p:sp>
        <p:nvSpPr>
          <p:cNvPr id="40" name="テキスト ボックス 39">
            <a:extLst>
              <a:ext uri="{FF2B5EF4-FFF2-40B4-BE49-F238E27FC236}">
                <a16:creationId xmlns:a16="http://schemas.microsoft.com/office/drawing/2014/main" id="{0B641F6E-5ACF-BC44-A54D-FFF3CDA65EE4}"/>
              </a:ext>
            </a:extLst>
          </p:cNvPr>
          <p:cNvSpPr txBox="1"/>
          <p:nvPr/>
        </p:nvSpPr>
        <p:spPr>
          <a:xfrm>
            <a:off x="4182806" y="957848"/>
            <a:ext cx="4817442" cy="276999"/>
          </a:xfrm>
          <a:prstGeom prst="rect">
            <a:avLst/>
          </a:prstGeom>
          <a:noFill/>
        </p:spPr>
        <p:txBody>
          <a:bodyPr wrap="square" rtlCol="0">
            <a:spAutoFit/>
          </a:bodyPr>
          <a:lstStyle/>
          <a:p>
            <a:r>
              <a:rPr lang="ja-JP" altLang="en-US" sz="1200">
                <a:solidFill>
                  <a:schemeClr val="accent3">
                    <a:lumMod val="25000"/>
                  </a:schemeClr>
                </a:solidFill>
              </a:rPr>
              <a:t>▷商品・サービスに関するエピソードを募集し、５投稿を漫画化</a:t>
            </a:r>
            <a:endParaRPr lang="en-US" altLang="ja-JP" sz="1200" dirty="0">
              <a:solidFill>
                <a:schemeClr val="accent3">
                  <a:lumMod val="25000"/>
                </a:schemeClr>
              </a:solidFill>
            </a:endParaRPr>
          </a:p>
        </p:txBody>
      </p:sp>
      <p:sp>
        <p:nvSpPr>
          <p:cNvPr id="43" name="Shape 392">
            <a:extLst>
              <a:ext uri="{FF2B5EF4-FFF2-40B4-BE49-F238E27FC236}">
                <a16:creationId xmlns:a16="http://schemas.microsoft.com/office/drawing/2014/main" id="{28410F58-6967-EC4D-A98E-A896031006E9}"/>
              </a:ext>
            </a:extLst>
          </p:cNvPr>
          <p:cNvSpPr txBox="1"/>
          <p:nvPr/>
        </p:nvSpPr>
        <p:spPr>
          <a:xfrm>
            <a:off x="4344469" y="4021949"/>
            <a:ext cx="376189" cy="338940"/>
          </a:xfrm>
          <a:prstGeom prst="rect">
            <a:avLst/>
          </a:prstGeom>
          <a:noFill/>
          <a:ln>
            <a:noFill/>
          </a:ln>
        </p:spPr>
        <p:txBody>
          <a:bodyPr lIns="91425" tIns="91425" rIns="91425" bIns="91425" anchor="t" anchorCtr="0">
            <a:noAutofit/>
          </a:bodyPr>
          <a:lstStyle/>
          <a:p>
            <a:pPr marL="12700" lvl="2">
              <a:lnSpc>
                <a:spcPts val="1800"/>
              </a:lnSpc>
            </a:pPr>
            <a:r>
              <a:rPr lang="ja-JP" altLang="en-US" sz="1200" b="1">
                <a:solidFill>
                  <a:srgbClr val="B0CD00"/>
                </a:solidFill>
                <a:latin typeface="Meiryo" charset="-128"/>
                <a:ea typeface="Meiryo" charset="-128"/>
                <a:cs typeface="Meiryo" charset="-128"/>
              </a:rPr>
              <a:t>❶</a:t>
            </a:r>
            <a:endParaRPr lang="en-US" altLang="ja-JP" sz="1200" b="1" dirty="0">
              <a:solidFill>
                <a:srgbClr val="B0CD00"/>
              </a:solidFill>
              <a:latin typeface="Meiryo" charset="-128"/>
              <a:ea typeface="Meiryo" charset="-128"/>
              <a:cs typeface="Meiryo" charset="-128"/>
            </a:endParaRPr>
          </a:p>
        </p:txBody>
      </p:sp>
      <p:sp>
        <p:nvSpPr>
          <p:cNvPr id="46" name="テキスト ボックス 45">
            <a:extLst>
              <a:ext uri="{FF2B5EF4-FFF2-40B4-BE49-F238E27FC236}">
                <a16:creationId xmlns:a16="http://schemas.microsoft.com/office/drawing/2014/main" id="{7DEBCD25-8345-184D-878F-3C1A5F23B311}"/>
              </a:ext>
            </a:extLst>
          </p:cNvPr>
          <p:cNvSpPr txBox="1"/>
          <p:nvPr/>
        </p:nvSpPr>
        <p:spPr>
          <a:xfrm>
            <a:off x="4641299" y="4073400"/>
            <a:ext cx="1801011" cy="415498"/>
          </a:xfrm>
          <a:prstGeom prst="rect">
            <a:avLst/>
          </a:prstGeom>
          <a:noFill/>
        </p:spPr>
        <p:txBody>
          <a:bodyPr wrap="square" rtlCol="0">
            <a:spAutoFit/>
          </a:bodyPr>
          <a:lstStyle/>
          <a:p>
            <a:pPr defTabSz="457200"/>
            <a:r>
              <a:rPr lang="ja-JP" altLang="en-US" sz="1050">
                <a:solidFill>
                  <a:schemeClr val="accent3">
                    <a:lumMod val="25000"/>
                  </a:schemeClr>
                </a:solidFill>
              </a:rPr>
              <a:t>ユーザーは「るるぶ</a:t>
            </a:r>
            <a:r>
              <a:rPr lang="en-US" altLang="ja-JP" sz="1050" dirty="0">
                <a:solidFill>
                  <a:schemeClr val="accent3">
                    <a:lumMod val="25000"/>
                  </a:schemeClr>
                </a:solidFill>
              </a:rPr>
              <a:t>Kids</a:t>
            </a:r>
            <a:r>
              <a:rPr lang="ja-JP" altLang="en-US" sz="1050">
                <a:solidFill>
                  <a:schemeClr val="accent3">
                    <a:lumMod val="25000"/>
                  </a:schemeClr>
                </a:solidFill>
              </a:rPr>
              <a:t>」ツイッターをフォロー</a:t>
            </a:r>
            <a:endParaRPr lang="en-US" altLang="ja-JP" sz="1050" dirty="0">
              <a:solidFill>
                <a:schemeClr val="accent3">
                  <a:lumMod val="25000"/>
                </a:schemeClr>
              </a:solidFill>
            </a:endParaRPr>
          </a:p>
        </p:txBody>
      </p:sp>
      <p:sp>
        <p:nvSpPr>
          <p:cNvPr id="47" name="テキスト ボックス 46">
            <a:extLst>
              <a:ext uri="{FF2B5EF4-FFF2-40B4-BE49-F238E27FC236}">
                <a16:creationId xmlns:a16="http://schemas.microsoft.com/office/drawing/2014/main" id="{832E8C6D-C10C-6849-B423-FB805AAAF71B}"/>
              </a:ext>
            </a:extLst>
          </p:cNvPr>
          <p:cNvSpPr txBox="1"/>
          <p:nvPr/>
        </p:nvSpPr>
        <p:spPr>
          <a:xfrm>
            <a:off x="4641300" y="4517499"/>
            <a:ext cx="2041336" cy="415498"/>
          </a:xfrm>
          <a:prstGeom prst="rect">
            <a:avLst/>
          </a:prstGeom>
          <a:noFill/>
        </p:spPr>
        <p:txBody>
          <a:bodyPr wrap="square" rtlCol="0">
            <a:spAutoFit/>
          </a:bodyPr>
          <a:lstStyle/>
          <a:p>
            <a:pPr defTabSz="457200"/>
            <a:r>
              <a:rPr lang="ja-JP" altLang="en-US" sz="1050">
                <a:solidFill>
                  <a:schemeClr val="accent3">
                    <a:lumMod val="25000"/>
                  </a:schemeClr>
                </a:solidFill>
              </a:rPr>
              <a:t>指定のハッシュタグをつけてツイート</a:t>
            </a:r>
            <a:endParaRPr lang="en-US" altLang="ja-JP" sz="1050" dirty="0">
              <a:solidFill>
                <a:schemeClr val="accent3">
                  <a:lumMod val="25000"/>
                </a:schemeClr>
              </a:solidFill>
            </a:endParaRPr>
          </a:p>
        </p:txBody>
      </p:sp>
      <p:sp>
        <p:nvSpPr>
          <p:cNvPr id="48" name="右矢印 47">
            <a:extLst>
              <a:ext uri="{FF2B5EF4-FFF2-40B4-BE49-F238E27FC236}">
                <a16:creationId xmlns:a16="http://schemas.microsoft.com/office/drawing/2014/main" id="{42ACB5CB-3D06-A940-B3F3-5163BD110554}"/>
              </a:ext>
            </a:extLst>
          </p:cNvPr>
          <p:cNvSpPr/>
          <p:nvPr/>
        </p:nvSpPr>
        <p:spPr>
          <a:xfrm>
            <a:off x="6591527" y="5646958"/>
            <a:ext cx="521514" cy="559128"/>
          </a:xfrm>
          <a:prstGeom prst="rightArrow">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50" name="角丸四角形 49">
            <a:extLst>
              <a:ext uri="{FF2B5EF4-FFF2-40B4-BE49-F238E27FC236}">
                <a16:creationId xmlns:a16="http://schemas.microsoft.com/office/drawing/2014/main" id="{E61438C6-9AB8-2F4E-A005-2A274B984E29}"/>
              </a:ext>
            </a:extLst>
          </p:cNvPr>
          <p:cNvSpPr/>
          <p:nvPr/>
        </p:nvSpPr>
        <p:spPr>
          <a:xfrm>
            <a:off x="4409042" y="1506285"/>
            <a:ext cx="4306206" cy="85345"/>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53" name="テキスト ボックス 52">
            <a:extLst>
              <a:ext uri="{FF2B5EF4-FFF2-40B4-BE49-F238E27FC236}">
                <a16:creationId xmlns:a16="http://schemas.microsoft.com/office/drawing/2014/main" id="{3F15837C-D23D-B449-BFB8-334DE90A3F56}"/>
              </a:ext>
            </a:extLst>
          </p:cNvPr>
          <p:cNvSpPr txBox="1"/>
          <p:nvPr/>
        </p:nvSpPr>
        <p:spPr>
          <a:xfrm>
            <a:off x="4430932" y="3753458"/>
            <a:ext cx="3622927" cy="276999"/>
          </a:xfrm>
          <a:prstGeom prst="rect">
            <a:avLst/>
          </a:prstGeom>
          <a:noFill/>
        </p:spPr>
        <p:txBody>
          <a:bodyPr wrap="square" rtlCol="0">
            <a:spAutoFit/>
          </a:bodyPr>
          <a:lstStyle/>
          <a:p>
            <a:pPr defTabSz="457200"/>
            <a:r>
              <a:rPr lang="ja-JP" altLang="en-US" sz="1200" b="1">
                <a:solidFill>
                  <a:schemeClr val="bg1"/>
                </a:solidFill>
              </a:rPr>
              <a:t>ユーザー参加方法</a:t>
            </a:r>
            <a:endParaRPr lang="en-US" altLang="ja-JP" sz="1200" b="1" dirty="0">
              <a:solidFill>
                <a:schemeClr val="bg1"/>
              </a:solidFill>
            </a:endParaRPr>
          </a:p>
        </p:txBody>
      </p:sp>
      <p:sp>
        <p:nvSpPr>
          <p:cNvPr id="54" name="Shape 392">
            <a:extLst>
              <a:ext uri="{FF2B5EF4-FFF2-40B4-BE49-F238E27FC236}">
                <a16:creationId xmlns:a16="http://schemas.microsoft.com/office/drawing/2014/main" id="{D2070255-E09D-244D-BAFC-B30985BC5C5D}"/>
              </a:ext>
            </a:extLst>
          </p:cNvPr>
          <p:cNvSpPr txBox="1"/>
          <p:nvPr/>
        </p:nvSpPr>
        <p:spPr>
          <a:xfrm>
            <a:off x="4344469" y="4427536"/>
            <a:ext cx="376189" cy="338940"/>
          </a:xfrm>
          <a:prstGeom prst="rect">
            <a:avLst/>
          </a:prstGeom>
          <a:noFill/>
          <a:ln>
            <a:noFill/>
          </a:ln>
        </p:spPr>
        <p:txBody>
          <a:bodyPr lIns="91425" tIns="91425" rIns="91425" bIns="91425" anchor="t" anchorCtr="0">
            <a:noAutofit/>
          </a:bodyPr>
          <a:lstStyle/>
          <a:p>
            <a:pPr marL="12700" lvl="2">
              <a:lnSpc>
                <a:spcPts val="1800"/>
              </a:lnSpc>
            </a:pPr>
            <a:r>
              <a:rPr lang="en-US" altLang="ja-JP" sz="1200" b="1" dirty="0">
                <a:solidFill>
                  <a:srgbClr val="B0CD00"/>
                </a:solidFill>
                <a:latin typeface="Meiryo" charset="-128"/>
                <a:ea typeface="Meiryo" charset="-128"/>
                <a:cs typeface="Meiryo" charset="-128"/>
              </a:rPr>
              <a:t>❷</a:t>
            </a:r>
          </a:p>
        </p:txBody>
      </p:sp>
      <p:sp>
        <p:nvSpPr>
          <p:cNvPr id="55" name="スライド番号プレースホルダー 3">
            <a:extLst>
              <a:ext uri="{FF2B5EF4-FFF2-40B4-BE49-F238E27FC236}">
                <a16:creationId xmlns:a16="http://schemas.microsoft.com/office/drawing/2014/main" id="{9EC9B07F-A2CA-DE43-9FF3-D2893DB1DAF4}"/>
              </a:ext>
            </a:extLst>
          </p:cNvPr>
          <p:cNvSpPr>
            <a:spLocks noGrp="1"/>
          </p:cNvSpPr>
          <p:nvPr>
            <p:ph type="sldNum" sz="quarter" idx="12"/>
          </p:nvPr>
        </p:nvSpPr>
        <p:spPr>
          <a:xfrm>
            <a:off x="6992287" y="6554817"/>
            <a:ext cx="2057400" cy="297235"/>
          </a:xfrm>
        </p:spPr>
        <p:txBody>
          <a:bodyPr/>
          <a:lstStyle/>
          <a:p>
            <a:fld id="{9D401335-F730-4287-99F3-CA1058D16EE0}" type="slidenum">
              <a:rPr kumimoji="1" lang="ja-JP" altLang="en-US" dirty="0" smtClean="0"/>
              <a:pPr/>
              <a:t>14</a:t>
            </a:fld>
            <a:endParaRPr kumimoji="1" lang="ja-JP" altLang="en-US" dirty="0"/>
          </a:p>
        </p:txBody>
      </p:sp>
      <p:pic>
        <p:nvPicPr>
          <p:cNvPr id="56" name="図 55">
            <a:extLst>
              <a:ext uri="{FF2B5EF4-FFF2-40B4-BE49-F238E27FC236}">
                <a16:creationId xmlns:a16="http://schemas.microsoft.com/office/drawing/2014/main" id="{6C81658A-076E-4A43-B410-C4BCBF388B10}"/>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516724" y="5560928"/>
            <a:ext cx="733133" cy="719234"/>
          </a:xfrm>
          <a:prstGeom prst="rect">
            <a:avLst/>
          </a:prstGeom>
        </p:spPr>
      </p:pic>
      <p:pic>
        <p:nvPicPr>
          <p:cNvPr id="57" name="図 56">
            <a:extLst>
              <a:ext uri="{FF2B5EF4-FFF2-40B4-BE49-F238E27FC236}">
                <a16:creationId xmlns:a16="http://schemas.microsoft.com/office/drawing/2014/main" id="{485A4E74-6CD4-8D40-BC53-1A0CED2A646D}"/>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3363523" y="5591849"/>
            <a:ext cx="703457" cy="678836"/>
          </a:xfrm>
          <a:prstGeom prst="rect">
            <a:avLst/>
          </a:prstGeom>
        </p:spPr>
      </p:pic>
      <p:sp>
        <p:nvSpPr>
          <p:cNvPr id="58" name="テキスト ボックス 57">
            <a:extLst>
              <a:ext uri="{FF2B5EF4-FFF2-40B4-BE49-F238E27FC236}">
                <a16:creationId xmlns:a16="http://schemas.microsoft.com/office/drawing/2014/main" id="{FDC24861-031A-DE4E-9139-EAEA3517601B}"/>
              </a:ext>
            </a:extLst>
          </p:cNvPr>
          <p:cNvSpPr txBox="1"/>
          <p:nvPr/>
        </p:nvSpPr>
        <p:spPr>
          <a:xfrm>
            <a:off x="2569865" y="5351489"/>
            <a:ext cx="736662" cy="253916"/>
          </a:xfrm>
          <a:prstGeom prst="rect">
            <a:avLst/>
          </a:prstGeom>
          <a:noFill/>
        </p:spPr>
        <p:txBody>
          <a:bodyPr wrap="square" rtlCol="0">
            <a:spAutoFit/>
          </a:bodyPr>
          <a:lstStyle/>
          <a:p>
            <a:pPr defTabSz="457200"/>
            <a:r>
              <a:rPr lang="ja-JP" altLang="en-US" sz="1000">
                <a:solidFill>
                  <a:schemeClr val="accent3">
                    <a:lumMod val="25000"/>
                  </a:schemeClr>
                </a:solidFill>
              </a:rPr>
              <a:t>募集記事</a:t>
            </a:r>
            <a:endParaRPr lang="en-US" altLang="ja-JP" sz="1000" dirty="0">
              <a:solidFill>
                <a:schemeClr val="accent3">
                  <a:lumMod val="25000"/>
                </a:schemeClr>
              </a:solidFill>
            </a:endParaRPr>
          </a:p>
        </p:txBody>
      </p:sp>
      <p:sp>
        <p:nvSpPr>
          <p:cNvPr id="60" name="角丸四角形 59">
            <a:extLst>
              <a:ext uri="{FF2B5EF4-FFF2-40B4-BE49-F238E27FC236}">
                <a16:creationId xmlns:a16="http://schemas.microsoft.com/office/drawing/2014/main" id="{3E5918F8-2068-B349-8F42-F3712C947477}"/>
              </a:ext>
            </a:extLst>
          </p:cNvPr>
          <p:cNvSpPr/>
          <p:nvPr/>
        </p:nvSpPr>
        <p:spPr>
          <a:xfrm>
            <a:off x="2518547" y="5351489"/>
            <a:ext cx="729589" cy="194498"/>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bg1"/>
              </a:solidFill>
            </a:endParaRPr>
          </a:p>
        </p:txBody>
      </p:sp>
      <p:sp>
        <p:nvSpPr>
          <p:cNvPr id="61" name="テキスト ボックス 60">
            <a:extLst>
              <a:ext uri="{FF2B5EF4-FFF2-40B4-BE49-F238E27FC236}">
                <a16:creationId xmlns:a16="http://schemas.microsoft.com/office/drawing/2014/main" id="{B98DEF8B-8148-D640-97C7-4E94145D2648}"/>
              </a:ext>
            </a:extLst>
          </p:cNvPr>
          <p:cNvSpPr txBox="1"/>
          <p:nvPr/>
        </p:nvSpPr>
        <p:spPr>
          <a:xfrm>
            <a:off x="2475151" y="5342309"/>
            <a:ext cx="842468" cy="246221"/>
          </a:xfrm>
          <a:prstGeom prst="rect">
            <a:avLst/>
          </a:prstGeom>
          <a:noFill/>
        </p:spPr>
        <p:txBody>
          <a:bodyPr wrap="square" rtlCol="0">
            <a:spAutoFit/>
          </a:bodyPr>
          <a:lstStyle/>
          <a:p>
            <a:pPr defTabSz="457200"/>
            <a:r>
              <a:rPr lang="ja-JP" altLang="en-US" sz="1000" b="1">
                <a:solidFill>
                  <a:schemeClr val="bg1"/>
                </a:solidFill>
              </a:rPr>
              <a:t>募集記事例</a:t>
            </a:r>
            <a:endParaRPr lang="en-US" altLang="ja-JP" sz="1000" b="1" dirty="0">
              <a:solidFill>
                <a:schemeClr val="bg1"/>
              </a:solidFill>
            </a:endParaRPr>
          </a:p>
        </p:txBody>
      </p:sp>
      <p:sp>
        <p:nvSpPr>
          <p:cNvPr id="63" name="テキスト ボックス 62">
            <a:extLst>
              <a:ext uri="{FF2B5EF4-FFF2-40B4-BE49-F238E27FC236}">
                <a16:creationId xmlns:a16="http://schemas.microsoft.com/office/drawing/2014/main" id="{F2319165-AC99-594F-A7F9-CAB54C060DC3}"/>
              </a:ext>
            </a:extLst>
          </p:cNvPr>
          <p:cNvSpPr txBox="1"/>
          <p:nvPr/>
        </p:nvSpPr>
        <p:spPr>
          <a:xfrm>
            <a:off x="3400969" y="5351489"/>
            <a:ext cx="736662" cy="253916"/>
          </a:xfrm>
          <a:prstGeom prst="rect">
            <a:avLst/>
          </a:prstGeom>
          <a:noFill/>
        </p:spPr>
        <p:txBody>
          <a:bodyPr wrap="square" rtlCol="0">
            <a:spAutoFit/>
          </a:bodyPr>
          <a:lstStyle/>
          <a:p>
            <a:pPr defTabSz="457200"/>
            <a:r>
              <a:rPr lang="ja-JP" altLang="en-US" sz="1000">
                <a:solidFill>
                  <a:schemeClr val="accent3">
                    <a:lumMod val="25000"/>
                  </a:schemeClr>
                </a:solidFill>
              </a:rPr>
              <a:t>募集記事</a:t>
            </a:r>
            <a:endParaRPr lang="en-US" altLang="ja-JP" sz="1000" dirty="0">
              <a:solidFill>
                <a:schemeClr val="accent3">
                  <a:lumMod val="25000"/>
                </a:schemeClr>
              </a:solidFill>
            </a:endParaRPr>
          </a:p>
        </p:txBody>
      </p:sp>
      <p:sp>
        <p:nvSpPr>
          <p:cNvPr id="64" name="角丸四角形 63">
            <a:extLst>
              <a:ext uri="{FF2B5EF4-FFF2-40B4-BE49-F238E27FC236}">
                <a16:creationId xmlns:a16="http://schemas.microsoft.com/office/drawing/2014/main" id="{79931ADD-2A52-C740-B8CE-D55BC257BD3B}"/>
              </a:ext>
            </a:extLst>
          </p:cNvPr>
          <p:cNvSpPr/>
          <p:nvPr/>
        </p:nvSpPr>
        <p:spPr>
          <a:xfrm>
            <a:off x="3349651" y="5351489"/>
            <a:ext cx="729589" cy="194498"/>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bg1"/>
              </a:solidFill>
            </a:endParaRPr>
          </a:p>
        </p:txBody>
      </p:sp>
      <p:sp>
        <p:nvSpPr>
          <p:cNvPr id="65" name="テキスト ボックス 64">
            <a:extLst>
              <a:ext uri="{FF2B5EF4-FFF2-40B4-BE49-F238E27FC236}">
                <a16:creationId xmlns:a16="http://schemas.microsoft.com/office/drawing/2014/main" id="{D8DC9D3A-AB37-6845-88B8-5AAD010C15AE}"/>
              </a:ext>
            </a:extLst>
          </p:cNvPr>
          <p:cNvSpPr txBox="1"/>
          <p:nvPr/>
        </p:nvSpPr>
        <p:spPr>
          <a:xfrm>
            <a:off x="3306255" y="5342309"/>
            <a:ext cx="842468" cy="246221"/>
          </a:xfrm>
          <a:prstGeom prst="rect">
            <a:avLst/>
          </a:prstGeom>
          <a:noFill/>
        </p:spPr>
        <p:txBody>
          <a:bodyPr wrap="square" rtlCol="0">
            <a:spAutoFit/>
          </a:bodyPr>
          <a:lstStyle/>
          <a:p>
            <a:pPr defTabSz="457200"/>
            <a:r>
              <a:rPr lang="ja-JP" altLang="en-US" sz="1000" b="1">
                <a:solidFill>
                  <a:schemeClr val="bg1"/>
                </a:solidFill>
              </a:rPr>
              <a:t>結果記事例</a:t>
            </a:r>
            <a:endParaRPr lang="en-US" altLang="ja-JP" sz="1000" b="1" dirty="0">
              <a:solidFill>
                <a:schemeClr val="bg1"/>
              </a:solidFill>
            </a:endParaRPr>
          </a:p>
        </p:txBody>
      </p:sp>
      <p:sp>
        <p:nvSpPr>
          <p:cNvPr id="73" name="三角形 72">
            <a:extLst>
              <a:ext uri="{FF2B5EF4-FFF2-40B4-BE49-F238E27FC236}">
                <a16:creationId xmlns:a16="http://schemas.microsoft.com/office/drawing/2014/main" id="{24793979-C683-E44A-8488-F0AC2C5AD161}"/>
              </a:ext>
            </a:extLst>
          </p:cNvPr>
          <p:cNvSpPr/>
          <p:nvPr/>
        </p:nvSpPr>
        <p:spPr>
          <a:xfrm rot="5400000">
            <a:off x="3202846" y="5886894"/>
            <a:ext cx="212795" cy="132436"/>
          </a:xfrm>
          <a:prstGeom prst="triangle">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Tree>
    <p:extLst>
      <p:ext uri="{BB962C8B-B14F-4D97-AF65-F5344CB8AC3E}">
        <p14:creationId xmlns:p14="http://schemas.microsoft.com/office/powerpoint/2010/main" val="3755900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図 66">
            <a:extLst>
              <a:ext uri="{FF2B5EF4-FFF2-40B4-BE49-F238E27FC236}">
                <a16:creationId xmlns:a16="http://schemas.microsoft.com/office/drawing/2014/main" id="{D7226BB8-5565-A545-A310-958DD935850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84276" y="5611617"/>
            <a:ext cx="681397" cy="652555"/>
          </a:xfrm>
          <a:prstGeom prst="rect">
            <a:avLst/>
          </a:prstGeom>
        </p:spPr>
      </p:pic>
      <p:pic>
        <p:nvPicPr>
          <p:cNvPr id="34" name="図 33">
            <a:extLst>
              <a:ext uri="{FF2B5EF4-FFF2-40B4-BE49-F238E27FC236}">
                <a16:creationId xmlns:a16="http://schemas.microsoft.com/office/drawing/2014/main" id="{C6C438EF-3517-E840-BC70-4EFD356CD93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31933" y="5570839"/>
            <a:ext cx="715600" cy="693915"/>
          </a:xfrm>
          <a:prstGeom prst="rect">
            <a:avLst/>
          </a:prstGeom>
        </p:spPr>
      </p:pic>
      <p:pic>
        <p:nvPicPr>
          <p:cNvPr id="17" name="図 16">
            <a:extLst>
              <a:ext uri="{FF2B5EF4-FFF2-40B4-BE49-F238E27FC236}">
                <a16:creationId xmlns:a16="http://schemas.microsoft.com/office/drawing/2014/main" id="{FDAE00C0-6869-F945-9AFD-D82651E93F9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143801" y="1496583"/>
            <a:ext cx="2112476" cy="3686533"/>
          </a:xfrm>
          <a:prstGeom prst="rect">
            <a:avLst/>
          </a:prstGeom>
        </p:spPr>
      </p:pic>
      <p:sp>
        <p:nvSpPr>
          <p:cNvPr id="52" name="角丸四角形 51">
            <a:extLst>
              <a:ext uri="{FF2B5EF4-FFF2-40B4-BE49-F238E27FC236}">
                <a16:creationId xmlns:a16="http://schemas.microsoft.com/office/drawing/2014/main" id="{1B6EF0DB-4905-EA4A-BFD7-BB5932EE02A2}"/>
              </a:ext>
            </a:extLst>
          </p:cNvPr>
          <p:cNvSpPr/>
          <p:nvPr/>
        </p:nvSpPr>
        <p:spPr>
          <a:xfrm>
            <a:off x="4392417" y="4679040"/>
            <a:ext cx="4304841" cy="312152"/>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41" name="角丸四角形 40">
            <a:extLst>
              <a:ext uri="{FF2B5EF4-FFF2-40B4-BE49-F238E27FC236}">
                <a16:creationId xmlns:a16="http://schemas.microsoft.com/office/drawing/2014/main" id="{B50BD813-693E-6A4D-AE0A-14C7D83B0213}"/>
              </a:ext>
            </a:extLst>
          </p:cNvPr>
          <p:cNvSpPr/>
          <p:nvPr/>
        </p:nvSpPr>
        <p:spPr>
          <a:xfrm>
            <a:off x="6739140" y="4860096"/>
            <a:ext cx="1958118" cy="1480535"/>
          </a:xfrm>
          <a:prstGeom prst="roundRect">
            <a:avLst>
              <a:gd name="adj" fmla="val 6156"/>
            </a:avLst>
          </a:prstGeom>
          <a:solidFill>
            <a:schemeClr val="bg1"/>
          </a:solidFill>
          <a:ln w="19050">
            <a:solidFill>
              <a:srgbClr val="B0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49" name="角丸四角形 48">
            <a:extLst>
              <a:ext uri="{FF2B5EF4-FFF2-40B4-BE49-F238E27FC236}">
                <a16:creationId xmlns:a16="http://schemas.microsoft.com/office/drawing/2014/main" id="{808C1517-7D41-EE4E-8BEF-34BCCFE9AD05}"/>
              </a:ext>
            </a:extLst>
          </p:cNvPr>
          <p:cNvSpPr/>
          <p:nvPr/>
        </p:nvSpPr>
        <p:spPr>
          <a:xfrm>
            <a:off x="4402270" y="3570427"/>
            <a:ext cx="4312977" cy="941000"/>
          </a:xfrm>
          <a:prstGeom prst="roundRect">
            <a:avLst>
              <a:gd name="adj" fmla="val 6156"/>
            </a:avLst>
          </a:prstGeom>
          <a:solidFill>
            <a:schemeClr val="bg1"/>
          </a:solidFill>
          <a:ln w="19050">
            <a:solidFill>
              <a:srgbClr val="B0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graphicFrame>
        <p:nvGraphicFramePr>
          <p:cNvPr id="8" name="表 7"/>
          <p:cNvGraphicFramePr>
            <a:graphicFrameLocks noGrp="1"/>
          </p:cNvGraphicFramePr>
          <p:nvPr>
            <p:extLst>
              <p:ext uri="{D42A27DB-BD31-4B8C-83A1-F6EECF244321}">
                <p14:modId xmlns:p14="http://schemas.microsoft.com/office/powerpoint/2010/main" val="451527588"/>
              </p:ext>
            </p:extLst>
          </p:nvPr>
        </p:nvGraphicFramePr>
        <p:xfrm>
          <a:off x="4409042" y="1603202"/>
          <a:ext cx="4306206" cy="1786169"/>
        </p:xfrm>
        <a:graphic>
          <a:graphicData uri="http://schemas.openxmlformats.org/drawingml/2006/table">
            <a:tbl>
              <a:tblPr>
                <a:tableStyleId>{0505E3EF-67EA-436B-97B2-0124C06EBD24}</a:tableStyleId>
              </a:tblPr>
              <a:tblGrid>
                <a:gridCol w="760366">
                  <a:extLst>
                    <a:ext uri="{9D8B030D-6E8A-4147-A177-3AD203B41FA5}">
                      <a16:colId xmlns:a16="http://schemas.microsoft.com/office/drawing/2014/main" val="20000"/>
                    </a:ext>
                  </a:extLst>
                </a:gridCol>
                <a:gridCol w="3545840">
                  <a:extLst>
                    <a:ext uri="{9D8B030D-6E8A-4147-A177-3AD203B41FA5}">
                      <a16:colId xmlns:a16="http://schemas.microsoft.com/office/drawing/2014/main" val="20001"/>
                    </a:ext>
                  </a:extLst>
                </a:gridCol>
              </a:tblGrid>
              <a:tr h="542224">
                <a:tc>
                  <a:txBody>
                    <a:bodyPr/>
                    <a:lstStyle/>
                    <a:p>
                      <a:r>
                        <a:rPr kumimoji="1" lang="ja-JP" altLang="en-US" sz="1050" dirty="0">
                          <a:solidFill>
                            <a:schemeClr val="accent3">
                              <a:lumMod val="25000"/>
                            </a:schemeClr>
                          </a:solidFill>
                        </a:rPr>
                        <a:t>金額</a:t>
                      </a:r>
                      <a:endParaRPr kumimoji="1" lang="ja-JP" altLang="en-US" sz="1050" dirty="0">
                        <a:solidFill>
                          <a:schemeClr val="accent3">
                            <a:lumMod val="25000"/>
                          </a:schemeClr>
                        </a:solidFill>
                        <a:latin typeface="+mj-ea"/>
                        <a:ea typeface="+mj-ea"/>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a:solidFill>
                            <a:schemeClr val="accent3">
                              <a:lumMod val="25000"/>
                            </a:schemeClr>
                          </a:solidFill>
                        </a:rPr>
                        <a:t>１６０万円</a:t>
                      </a:r>
                      <a:endParaRPr kumimoji="1" lang="en-US" altLang="ja-JP" sz="1200" dirty="0">
                        <a:solidFill>
                          <a:schemeClr val="accent3">
                            <a:lumMod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dirty="0">
                          <a:solidFill>
                            <a:schemeClr val="accent3">
                              <a:lumMod val="25000"/>
                            </a:schemeClr>
                          </a:solidFill>
                        </a:rPr>
                        <a:t>※</a:t>
                      </a:r>
                      <a:r>
                        <a:rPr kumimoji="1" lang="ja-JP" altLang="en-US" sz="800">
                          <a:solidFill>
                            <a:schemeClr val="accent3">
                              <a:lumMod val="25000"/>
                            </a:schemeClr>
                          </a:solidFill>
                        </a:rPr>
                        <a:t>取材者出発地からの</a:t>
                      </a:r>
                      <a:r>
                        <a:rPr kumimoji="1" lang="en-US" altLang="ja-JP" sz="800" dirty="0">
                          <a:solidFill>
                            <a:schemeClr val="accent3">
                              <a:lumMod val="25000"/>
                            </a:schemeClr>
                          </a:solidFill>
                        </a:rPr>
                        <a:t>1</a:t>
                      </a:r>
                      <a:r>
                        <a:rPr kumimoji="1" lang="ja-JP" altLang="en-US" sz="800">
                          <a:solidFill>
                            <a:schemeClr val="accent3">
                              <a:lumMod val="25000"/>
                            </a:schemeClr>
                          </a:solidFill>
                        </a:rPr>
                        <a:t>日取材・制作費を含む　</a:t>
                      </a:r>
                      <a:r>
                        <a:rPr kumimoji="1" lang="en-US" altLang="ja-JP" sz="800" dirty="0">
                          <a:solidFill>
                            <a:schemeClr val="accent3">
                              <a:lumMod val="25000"/>
                            </a:schemeClr>
                          </a:solidFill>
                        </a:rPr>
                        <a:t>※</a:t>
                      </a:r>
                      <a:r>
                        <a:rPr kumimoji="1" lang="ja-JP" altLang="en-US" sz="800">
                          <a:solidFill>
                            <a:schemeClr val="accent3">
                              <a:lumMod val="25000"/>
                            </a:schemeClr>
                          </a:solidFill>
                        </a:rPr>
                        <a:t>景品費用含まず</a:t>
                      </a:r>
                      <a:br>
                        <a:rPr kumimoji="1" lang="en-US" altLang="ja-JP" sz="800" dirty="0">
                          <a:solidFill>
                            <a:srgbClr val="544625"/>
                          </a:solidFill>
                        </a:rPr>
                      </a:br>
                      <a:r>
                        <a:rPr kumimoji="1" lang="en-US" altLang="ja-JP" sz="800" kern="1200" dirty="0">
                          <a:solidFill>
                            <a:schemeClr val="accent3">
                              <a:lumMod val="25000"/>
                            </a:schemeClr>
                          </a:solidFill>
                          <a:latin typeface="+mj-ea"/>
                          <a:ea typeface="+mn-ea"/>
                          <a:cs typeface="+mn-cs"/>
                        </a:rPr>
                        <a:t>※</a:t>
                      </a:r>
                      <a:r>
                        <a:rPr kumimoji="1" lang="ja-JP" altLang="en-US" sz="800" kern="1200">
                          <a:solidFill>
                            <a:schemeClr val="accent3">
                              <a:lumMod val="25000"/>
                            </a:schemeClr>
                          </a:solidFill>
                          <a:latin typeface="+mj-ea"/>
                          <a:ea typeface="+mn-ea"/>
                          <a:cs typeface="+mn-cs"/>
                        </a:rPr>
                        <a:t>上記は消費税を含まない、グロス提供価格です。</a:t>
                      </a:r>
                    </a:p>
                  </a:txBody>
                  <a:tcPr anchor="ctr"/>
                </a:tc>
                <a:extLst>
                  <a:ext uri="{0D108BD9-81ED-4DB2-BD59-A6C34878D82A}">
                    <a16:rowId xmlns:a16="http://schemas.microsoft.com/office/drawing/2014/main" val="10002"/>
                  </a:ext>
                </a:extLst>
              </a:tr>
              <a:tr h="268585">
                <a:tc>
                  <a:txBody>
                    <a:bodyPr/>
                    <a:lstStyle/>
                    <a:p>
                      <a:r>
                        <a:rPr kumimoji="1" lang="ja-JP" altLang="en-US" sz="1050">
                          <a:solidFill>
                            <a:schemeClr val="accent3">
                              <a:lumMod val="25000"/>
                            </a:schemeClr>
                          </a:solidFill>
                          <a:latin typeface="+mj-ea"/>
                          <a:ea typeface="+mj-ea"/>
                        </a:rPr>
                        <a:t>保証</a:t>
                      </a:r>
                      <a:r>
                        <a:rPr kumimoji="1" lang="en-US" altLang="ja-JP" sz="1050" dirty="0">
                          <a:solidFill>
                            <a:schemeClr val="accent3">
                              <a:lumMod val="25000"/>
                            </a:schemeClr>
                          </a:solidFill>
                          <a:latin typeface="+mj-ea"/>
                          <a:ea typeface="+mj-ea"/>
                        </a:rPr>
                        <a:t>PV</a:t>
                      </a:r>
                      <a:endParaRPr kumimoji="1" lang="ja-JP" altLang="en-US" sz="1050" dirty="0">
                        <a:solidFill>
                          <a:schemeClr val="accent3">
                            <a:lumMod val="25000"/>
                          </a:schemeClr>
                        </a:solidFill>
                        <a:latin typeface="+mj-ea"/>
                        <a:ea typeface="+mj-ea"/>
                      </a:endParaRPr>
                    </a:p>
                  </a:txBody>
                  <a:tcPr anchor="ctr"/>
                </a:tc>
                <a:tc>
                  <a:txBody>
                    <a:bodyPr/>
                    <a:lstStyle/>
                    <a:p>
                      <a:r>
                        <a:rPr kumimoji="1" lang="ja-JP" altLang="en-US" sz="1200">
                          <a:solidFill>
                            <a:schemeClr val="accent3">
                              <a:lumMod val="25000"/>
                            </a:schemeClr>
                          </a:solidFill>
                        </a:rPr>
                        <a:t>告知記事１本　</a:t>
                      </a:r>
                      <a:r>
                        <a:rPr kumimoji="1" lang="en-US" altLang="ja-JP" sz="1200" dirty="0">
                          <a:solidFill>
                            <a:schemeClr val="accent3">
                              <a:lumMod val="25000"/>
                            </a:schemeClr>
                          </a:solidFill>
                        </a:rPr>
                        <a:t>5000PV</a:t>
                      </a:r>
                    </a:p>
                    <a:p>
                      <a:r>
                        <a:rPr kumimoji="1" lang="ja-JP" altLang="en-US" sz="1200">
                          <a:solidFill>
                            <a:schemeClr val="accent3">
                              <a:lumMod val="25000"/>
                            </a:schemeClr>
                          </a:solidFill>
                        </a:rPr>
                        <a:t>結果記事１本　</a:t>
                      </a:r>
                      <a:r>
                        <a:rPr kumimoji="1" lang="en-US" altLang="ja-JP" sz="1200" dirty="0">
                          <a:solidFill>
                            <a:schemeClr val="accent3">
                              <a:lumMod val="25000"/>
                            </a:schemeClr>
                          </a:solidFill>
                        </a:rPr>
                        <a:t>5000PV</a:t>
                      </a:r>
                      <a:endParaRPr kumimoji="1" lang="ja-JP" altLang="en-US" sz="1200" dirty="0">
                        <a:solidFill>
                          <a:schemeClr val="accent3">
                            <a:lumMod val="25000"/>
                          </a:schemeClr>
                        </a:solidFill>
                        <a:latin typeface="+mj-ea"/>
                        <a:ea typeface="+mj-ea"/>
                      </a:endParaRPr>
                    </a:p>
                  </a:txBody>
                  <a:tcPr anchor="ctr"/>
                </a:tc>
                <a:extLst>
                  <a:ext uri="{0D108BD9-81ED-4DB2-BD59-A6C34878D82A}">
                    <a16:rowId xmlns:a16="http://schemas.microsoft.com/office/drawing/2014/main" val="10003"/>
                  </a:ext>
                </a:extLst>
              </a:tr>
              <a:tr h="268585">
                <a:tc>
                  <a:txBody>
                    <a:bodyPr/>
                    <a:lstStyle/>
                    <a:p>
                      <a:r>
                        <a:rPr kumimoji="1" lang="ja-JP" altLang="en-US" sz="1050" kern="1200" dirty="0">
                          <a:solidFill>
                            <a:schemeClr val="accent3">
                              <a:lumMod val="25000"/>
                            </a:schemeClr>
                          </a:solidFill>
                        </a:rPr>
                        <a:t>掲載期間</a:t>
                      </a:r>
                      <a:endParaRPr kumimoji="1" lang="en-US" altLang="ja-JP" sz="1050" kern="1200" dirty="0">
                        <a:solidFill>
                          <a:schemeClr val="accent3">
                            <a:lumMod val="25000"/>
                          </a:schemeClr>
                        </a:solidFill>
                      </a:endParaRPr>
                    </a:p>
                  </a:txBody>
                  <a:tcPr anchor="ctr"/>
                </a:tc>
                <a:tc>
                  <a:txBody>
                    <a:bodyPr/>
                    <a:lstStyle/>
                    <a:p>
                      <a:r>
                        <a:rPr kumimoji="1" lang="ja-JP" altLang="en-US" sz="1200">
                          <a:solidFill>
                            <a:schemeClr val="accent3">
                              <a:lumMod val="25000"/>
                            </a:schemeClr>
                          </a:solidFill>
                        </a:rPr>
                        <a:t>４週間</a:t>
                      </a:r>
                      <a:endParaRPr kumimoji="1" lang="en-US" altLang="ja-JP" sz="1200" dirty="0">
                        <a:solidFill>
                          <a:schemeClr val="accent3">
                            <a:lumMod val="25000"/>
                          </a:schemeClr>
                        </a:solidFill>
                      </a:endParaRPr>
                    </a:p>
                    <a:p>
                      <a:r>
                        <a:rPr kumimoji="1" lang="en-US" altLang="ja-JP" sz="800" dirty="0">
                          <a:solidFill>
                            <a:schemeClr val="accent3">
                              <a:lumMod val="25000"/>
                            </a:schemeClr>
                          </a:solidFill>
                        </a:rPr>
                        <a:t>※</a:t>
                      </a:r>
                      <a:r>
                        <a:rPr kumimoji="1" lang="ja-JP" altLang="en-US" sz="800">
                          <a:solidFill>
                            <a:schemeClr val="accent3">
                              <a:lumMod val="25000"/>
                            </a:schemeClr>
                          </a:solidFill>
                        </a:rPr>
                        <a:t>誘導枠掲載期間</a:t>
                      </a:r>
                      <a:endParaRPr kumimoji="1" lang="en-US" altLang="ja-JP" sz="800" dirty="0">
                        <a:solidFill>
                          <a:schemeClr val="accent3">
                            <a:lumMod val="25000"/>
                          </a:schemeClr>
                        </a:solidFill>
                      </a:endParaRPr>
                    </a:p>
                    <a:p>
                      <a:r>
                        <a:rPr lang="en-US" altLang="ja-JP" sz="800" dirty="0">
                          <a:solidFill>
                            <a:schemeClr val="accent3">
                              <a:lumMod val="25000"/>
                            </a:schemeClr>
                          </a:solidFill>
                        </a:rPr>
                        <a:t>※</a:t>
                      </a:r>
                      <a:r>
                        <a:rPr lang="ja-JP" altLang="en-US" sz="800">
                          <a:solidFill>
                            <a:schemeClr val="accent3">
                              <a:lumMod val="25000"/>
                            </a:schemeClr>
                          </a:solidFill>
                        </a:rPr>
                        <a:t>誘導枠掲載期間終了後、記事はアーカイブいたします。</a:t>
                      </a:r>
                      <a:endParaRPr lang="en-US" altLang="ja-JP" sz="800" dirty="0">
                        <a:solidFill>
                          <a:schemeClr val="accent3">
                            <a:lumMod val="25000"/>
                          </a:schemeClr>
                        </a:solidFill>
                      </a:endParaRPr>
                    </a:p>
                  </a:txBody>
                  <a:tcPr anchor="ctr"/>
                </a:tc>
                <a:extLst>
                  <a:ext uri="{0D108BD9-81ED-4DB2-BD59-A6C34878D82A}">
                    <a16:rowId xmlns:a16="http://schemas.microsoft.com/office/drawing/2014/main" val="64573439"/>
                  </a:ext>
                </a:extLst>
              </a:tr>
              <a:tr h="268585">
                <a:tc>
                  <a:txBody>
                    <a:bodyPr/>
                    <a:lstStyle/>
                    <a:p>
                      <a:r>
                        <a:rPr kumimoji="1" lang="ja-JP" altLang="en-US" sz="1050">
                          <a:solidFill>
                            <a:schemeClr val="accent3">
                              <a:lumMod val="25000"/>
                            </a:schemeClr>
                          </a:solidFill>
                          <a:latin typeface="+mj-ea"/>
                          <a:ea typeface="+mj-ea"/>
                        </a:rPr>
                        <a:t>その他</a:t>
                      </a:r>
                      <a:endParaRPr kumimoji="1" lang="en-US" altLang="ja-JP" sz="1050" dirty="0">
                        <a:solidFill>
                          <a:schemeClr val="accent3">
                            <a:lumMod val="25000"/>
                          </a:schemeClr>
                        </a:solidFill>
                        <a:latin typeface="+mj-ea"/>
                        <a:ea typeface="+mj-ea"/>
                      </a:endParaRPr>
                    </a:p>
                  </a:txBody>
                  <a:tcPr anchor="ctr"/>
                </a:tc>
                <a:tc>
                  <a:txBody>
                    <a:bodyPr/>
                    <a:lstStyle/>
                    <a:p>
                      <a:r>
                        <a:rPr lang="en-US" altLang="ja-JP" sz="800" u="none" strike="noStrike" dirty="0">
                          <a:solidFill>
                            <a:schemeClr val="accent3">
                              <a:lumMod val="25000"/>
                            </a:schemeClr>
                          </a:solidFill>
                          <a:effectLst/>
                        </a:rPr>
                        <a:t>※</a:t>
                      </a:r>
                      <a:r>
                        <a:rPr lang="ja-JP" altLang="en-US" sz="800" u="none" strike="noStrike" dirty="0">
                          <a:solidFill>
                            <a:schemeClr val="accent3">
                              <a:lumMod val="25000"/>
                            </a:schemeClr>
                          </a:solidFill>
                          <a:effectLst/>
                        </a:rPr>
                        <a:t>タイアップ記事（→</a:t>
                      </a:r>
                      <a:r>
                        <a:rPr lang="en-US" altLang="ja-JP" sz="800" u="none" strike="noStrike" dirty="0">
                          <a:solidFill>
                            <a:schemeClr val="accent3">
                              <a:lumMod val="25000"/>
                            </a:schemeClr>
                          </a:solidFill>
                          <a:effectLst/>
                        </a:rPr>
                        <a:t>P12</a:t>
                      </a:r>
                      <a:r>
                        <a:rPr lang="ja-JP" altLang="en-US" sz="800" u="none" strike="noStrike" dirty="0">
                          <a:solidFill>
                            <a:schemeClr val="accent3">
                              <a:lumMod val="25000"/>
                            </a:schemeClr>
                          </a:solidFill>
                          <a:effectLst/>
                        </a:rPr>
                        <a:t>）と同条件となります。</a:t>
                      </a:r>
                      <a:endParaRPr kumimoji="1" lang="en-US" altLang="ja-JP" sz="800" dirty="0">
                        <a:solidFill>
                          <a:schemeClr val="accent3">
                            <a:lumMod val="25000"/>
                          </a:schemeClr>
                        </a:solidFill>
                        <a:latin typeface="+mj-ea"/>
                        <a:ea typeface="+mj-ea"/>
                      </a:endParaRPr>
                    </a:p>
                  </a:txBody>
                  <a:tcPr anchor="ctr"/>
                </a:tc>
                <a:extLst>
                  <a:ext uri="{0D108BD9-81ED-4DB2-BD59-A6C34878D82A}">
                    <a16:rowId xmlns:a16="http://schemas.microsoft.com/office/drawing/2014/main" val="568646137"/>
                  </a:ext>
                </a:extLst>
              </a:tr>
            </a:tbl>
          </a:graphicData>
        </a:graphic>
      </p:graphicFrame>
      <p:sp>
        <p:nvSpPr>
          <p:cNvPr id="9" name="タイトル 1">
            <a:extLst>
              <a:ext uri="{FF2B5EF4-FFF2-40B4-BE49-F238E27FC236}">
                <a16:creationId xmlns:a16="http://schemas.microsoft.com/office/drawing/2014/main" id="{BFF8DF2E-BA40-450A-8899-97F5A0F0DE9F}"/>
              </a:ext>
            </a:extLst>
          </p:cNvPr>
          <p:cNvSpPr txBox="1">
            <a:spLocks/>
          </p:cNvSpPr>
          <p:nvPr/>
        </p:nvSpPr>
        <p:spPr>
          <a:xfrm>
            <a:off x="910829" y="918150"/>
            <a:ext cx="6037369" cy="4291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1400" kern="1200">
                <a:solidFill>
                  <a:schemeClr val="tx1"/>
                </a:solidFill>
                <a:latin typeface="+mj-lt"/>
                <a:ea typeface="+mj-ea"/>
                <a:cs typeface="+mj-cs"/>
              </a:defRPr>
            </a:lvl1pPr>
          </a:lstStyle>
          <a:p>
            <a:r>
              <a:rPr lang="ja-JP" altLang="en-US" sz="2400" b="1">
                <a:solidFill>
                  <a:schemeClr val="accent3">
                    <a:lumMod val="25000"/>
                  </a:schemeClr>
                </a:solidFill>
              </a:rPr>
              <a:t>キッズコンテストプラン</a:t>
            </a:r>
            <a:endParaRPr lang="ja-JP" altLang="en-US" sz="2400" b="1" dirty="0">
              <a:solidFill>
                <a:schemeClr val="accent3">
                  <a:lumMod val="25000"/>
                </a:schemeClr>
              </a:solidFill>
            </a:endParaRPr>
          </a:p>
        </p:txBody>
      </p:sp>
      <p:sp>
        <p:nvSpPr>
          <p:cNvPr id="18" name="タイトル 1">
            <a:extLst>
              <a:ext uri="{FF2B5EF4-FFF2-40B4-BE49-F238E27FC236}">
                <a16:creationId xmlns:a16="http://schemas.microsoft.com/office/drawing/2014/main" id="{529D9091-895B-4AE0-833B-220D7D3175F7}"/>
              </a:ext>
            </a:extLst>
          </p:cNvPr>
          <p:cNvSpPr txBox="1">
            <a:spLocks/>
          </p:cNvSpPr>
          <p:nvPr/>
        </p:nvSpPr>
        <p:spPr>
          <a:xfrm>
            <a:off x="179388" y="67189"/>
            <a:ext cx="6622856" cy="3089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1400" kern="1200">
                <a:solidFill>
                  <a:schemeClr val="tx1"/>
                </a:solidFill>
                <a:latin typeface="+mj-lt"/>
                <a:ea typeface="+mj-ea"/>
                <a:cs typeface="+mj-cs"/>
              </a:defRPr>
            </a:lvl1pPr>
          </a:lstStyle>
          <a:p>
            <a:r>
              <a:rPr lang="ja-JP" altLang="en-US" dirty="0">
                <a:solidFill>
                  <a:schemeClr val="accent3">
                    <a:lumMod val="25000"/>
                  </a:schemeClr>
                </a:solidFill>
                <a:latin typeface="+mn-lt"/>
              </a:rPr>
              <a:t>タイアップメニュー　</a:t>
            </a:r>
          </a:p>
        </p:txBody>
      </p:sp>
      <p:sp>
        <p:nvSpPr>
          <p:cNvPr id="15" name="テキスト ボックス 14">
            <a:extLst>
              <a:ext uri="{FF2B5EF4-FFF2-40B4-BE49-F238E27FC236}">
                <a16:creationId xmlns:a16="http://schemas.microsoft.com/office/drawing/2014/main" id="{C220C59D-0FA2-D441-BBAC-AB69C0EC5A2A}"/>
              </a:ext>
            </a:extLst>
          </p:cNvPr>
          <p:cNvSpPr txBox="1"/>
          <p:nvPr/>
        </p:nvSpPr>
        <p:spPr>
          <a:xfrm>
            <a:off x="911161" y="662252"/>
            <a:ext cx="3622927" cy="276999"/>
          </a:xfrm>
          <a:prstGeom prst="rect">
            <a:avLst/>
          </a:prstGeom>
          <a:noFill/>
        </p:spPr>
        <p:txBody>
          <a:bodyPr wrap="square" rtlCol="0">
            <a:spAutoFit/>
          </a:bodyPr>
          <a:lstStyle/>
          <a:p>
            <a:pPr defTabSz="457200"/>
            <a:r>
              <a:rPr lang="ja-JP" altLang="en-US" sz="1200">
                <a:solidFill>
                  <a:schemeClr val="accent3">
                    <a:lumMod val="25000"/>
                  </a:schemeClr>
                </a:solidFill>
              </a:rPr>
              <a:t>ユーザー参加型インスタグラムキャンペーン</a:t>
            </a:r>
            <a:endParaRPr lang="en-US" altLang="ja-JP" sz="1200" dirty="0">
              <a:solidFill>
                <a:schemeClr val="accent3">
                  <a:lumMod val="25000"/>
                </a:schemeClr>
              </a:solidFill>
            </a:endParaRPr>
          </a:p>
        </p:txBody>
      </p:sp>
      <p:sp>
        <p:nvSpPr>
          <p:cNvPr id="2" name="角丸四角形 1">
            <a:extLst>
              <a:ext uri="{FF2B5EF4-FFF2-40B4-BE49-F238E27FC236}">
                <a16:creationId xmlns:a16="http://schemas.microsoft.com/office/drawing/2014/main" id="{33A57573-39BD-664F-B2FE-EB9A24E347F3}"/>
              </a:ext>
            </a:extLst>
          </p:cNvPr>
          <p:cNvSpPr/>
          <p:nvPr/>
        </p:nvSpPr>
        <p:spPr>
          <a:xfrm>
            <a:off x="417809" y="649354"/>
            <a:ext cx="350287" cy="630666"/>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10" name="正方形/長方形 9"/>
          <p:cNvSpPr/>
          <p:nvPr/>
        </p:nvSpPr>
        <p:spPr>
          <a:xfrm>
            <a:off x="358706" y="841675"/>
            <a:ext cx="482209" cy="394997"/>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600"/>
              </a:lnSpc>
            </a:pPr>
            <a:r>
              <a:rPr kumimoji="1" lang="ja-JP" altLang="en-US" sz="2800" b="1">
                <a:latin typeface="+mn-ea"/>
              </a:rPr>
              <a:t>４</a:t>
            </a:r>
            <a:endParaRPr kumimoji="1" lang="ja-JP" altLang="en-US" sz="2800" b="1" dirty="0">
              <a:latin typeface="+mn-ea"/>
            </a:endParaRPr>
          </a:p>
        </p:txBody>
      </p:sp>
      <p:sp>
        <p:nvSpPr>
          <p:cNvPr id="40" name="テキスト ボックス 39">
            <a:extLst>
              <a:ext uri="{FF2B5EF4-FFF2-40B4-BE49-F238E27FC236}">
                <a16:creationId xmlns:a16="http://schemas.microsoft.com/office/drawing/2014/main" id="{0B641F6E-5ACF-BC44-A54D-FFF3CDA65EE4}"/>
              </a:ext>
            </a:extLst>
          </p:cNvPr>
          <p:cNvSpPr txBox="1"/>
          <p:nvPr/>
        </p:nvSpPr>
        <p:spPr>
          <a:xfrm>
            <a:off x="4619748" y="994227"/>
            <a:ext cx="4095499" cy="276999"/>
          </a:xfrm>
          <a:prstGeom prst="rect">
            <a:avLst/>
          </a:prstGeom>
          <a:noFill/>
        </p:spPr>
        <p:txBody>
          <a:bodyPr wrap="square" rtlCol="0">
            <a:spAutoFit/>
          </a:bodyPr>
          <a:lstStyle/>
          <a:p>
            <a:r>
              <a:rPr lang="ja-JP" altLang="en-US" sz="1200">
                <a:solidFill>
                  <a:schemeClr val="accent3">
                    <a:lumMod val="25000"/>
                  </a:schemeClr>
                </a:solidFill>
              </a:rPr>
              <a:t>▷</a:t>
            </a:r>
            <a:r>
              <a:rPr lang="en-US" altLang="ja-JP" sz="1200" dirty="0">
                <a:solidFill>
                  <a:schemeClr val="accent3">
                    <a:lumMod val="25000"/>
                  </a:schemeClr>
                </a:solidFill>
              </a:rPr>
              <a:t> </a:t>
            </a:r>
            <a:r>
              <a:rPr lang="ja-JP" altLang="en-US" sz="1200">
                <a:solidFill>
                  <a:schemeClr val="accent3">
                    <a:lumMod val="25000"/>
                  </a:schemeClr>
                </a:solidFill>
              </a:rPr>
              <a:t>商品・サービスに関する絵画を募集し、プレゼント</a:t>
            </a:r>
            <a:endParaRPr lang="en-US" altLang="ja-JP" sz="1200" dirty="0">
              <a:solidFill>
                <a:schemeClr val="accent3">
                  <a:lumMod val="25000"/>
                </a:schemeClr>
              </a:solidFill>
            </a:endParaRPr>
          </a:p>
        </p:txBody>
      </p:sp>
      <p:sp>
        <p:nvSpPr>
          <p:cNvPr id="43" name="Shape 392">
            <a:extLst>
              <a:ext uri="{FF2B5EF4-FFF2-40B4-BE49-F238E27FC236}">
                <a16:creationId xmlns:a16="http://schemas.microsoft.com/office/drawing/2014/main" id="{28410F58-6967-EC4D-A98E-A896031006E9}"/>
              </a:ext>
            </a:extLst>
          </p:cNvPr>
          <p:cNvSpPr txBox="1"/>
          <p:nvPr/>
        </p:nvSpPr>
        <p:spPr>
          <a:xfrm>
            <a:off x="4344469" y="4994104"/>
            <a:ext cx="376189" cy="338940"/>
          </a:xfrm>
          <a:prstGeom prst="rect">
            <a:avLst/>
          </a:prstGeom>
          <a:noFill/>
          <a:ln>
            <a:noFill/>
          </a:ln>
        </p:spPr>
        <p:txBody>
          <a:bodyPr lIns="91425" tIns="91425" rIns="91425" bIns="91425" anchor="t" anchorCtr="0">
            <a:noAutofit/>
          </a:bodyPr>
          <a:lstStyle/>
          <a:p>
            <a:pPr marL="12700" lvl="2">
              <a:lnSpc>
                <a:spcPts val="1800"/>
              </a:lnSpc>
            </a:pPr>
            <a:r>
              <a:rPr lang="ja-JP" altLang="en-US" sz="1200" b="1">
                <a:solidFill>
                  <a:srgbClr val="B0CD00"/>
                </a:solidFill>
                <a:latin typeface="Meiryo" charset="-128"/>
                <a:ea typeface="Meiryo" charset="-128"/>
                <a:cs typeface="Meiryo" charset="-128"/>
              </a:rPr>
              <a:t>❶</a:t>
            </a:r>
            <a:endParaRPr lang="en-US" altLang="ja-JP" sz="1200" b="1" dirty="0">
              <a:solidFill>
                <a:srgbClr val="B0CD00"/>
              </a:solidFill>
              <a:latin typeface="Meiryo" charset="-128"/>
              <a:ea typeface="Meiryo" charset="-128"/>
              <a:cs typeface="Meiryo" charset="-128"/>
            </a:endParaRPr>
          </a:p>
        </p:txBody>
      </p:sp>
      <p:sp>
        <p:nvSpPr>
          <p:cNvPr id="46" name="テキスト ボックス 45">
            <a:extLst>
              <a:ext uri="{FF2B5EF4-FFF2-40B4-BE49-F238E27FC236}">
                <a16:creationId xmlns:a16="http://schemas.microsoft.com/office/drawing/2014/main" id="{7DEBCD25-8345-184D-878F-3C1A5F23B311}"/>
              </a:ext>
            </a:extLst>
          </p:cNvPr>
          <p:cNvSpPr txBox="1"/>
          <p:nvPr/>
        </p:nvSpPr>
        <p:spPr>
          <a:xfrm>
            <a:off x="4641299" y="5045555"/>
            <a:ext cx="1801011" cy="415498"/>
          </a:xfrm>
          <a:prstGeom prst="rect">
            <a:avLst/>
          </a:prstGeom>
          <a:noFill/>
        </p:spPr>
        <p:txBody>
          <a:bodyPr wrap="square" rtlCol="0">
            <a:spAutoFit/>
          </a:bodyPr>
          <a:lstStyle/>
          <a:p>
            <a:pPr defTabSz="457200"/>
            <a:r>
              <a:rPr lang="ja-JP" altLang="en-US" sz="1050">
                <a:solidFill>
                  <a:schemeClr val="accent3">
                    <a:lumMod val="25000"/>
                  </a:schemeClr>
                </a:solidFill>
              </a:rPr>
              <a:t>ユーザーは「るるぶ</a:t>
            </a:r>
            <a:r>
              <a:rPr lang="en-US" altLang="ja-JP" sz="1050" dirty="0">
                <a:solidFill>
                  <a:schemeClr val="accent3">
                    <a:lumMod val="25000"/>
                  </a:schemeClr>
                </a:solidFill>
              </a:rPr>
              <a:t>Kids</a:t>
            </a:r>
            <a:r>
              <a:rPr lang="ja-JP" altLang="en-US" sz="1050">
                <a:solidFill>
                  <a:schemeClr val="accent3">
                    <a:lumMod val="25000"/>
                  </a:schemeClr>
                </a:solidFill>
              </a:rPr>
              <a:t>」</a:t>
            </a:r>
            <a:endParaRPr lang="en-US" altLang="ja-JP" sz="1050" dirty="0">
              <a:solidFill>
                <a:schemeClr val="accent3">
                  <a:lumMod val="25000"/>
                </a:schemeClr>
              </a:solidFill>
            </a:endParaRPr>
          </a:p>
          <a:p>
            <a:pPr defTabSz="457200"/>
            <a:r>
              <a:rPr lang="ja-JP" altLang="en-US" sz="1050">
                <a:solidFill>
                  <a:schemeClr val="accent3">
                    <a:lumMod val="25000"/>
                  </a:schemeClr>
                </a:solidFill>
              </a:rPr>
              <a:t>インスタグラムをフォロー</a:t>
            </a:r>
            <a:endParaRPr lang="en-US" altLang="ja-JP" sz="1050" dirty="0">
              <a:solidFill>
                <a:schemeClr val="accent3">
                  <a:lumMod val="25000"/>
                </a:schemeClr>
              </a:solidFill>
            </a:endParaRPr>
          </a:p>
        </p:txBody>
      </p:sp>
      <p:sp>
        <p:nvSpPr>
          <p:cNvPr id="47" name="テキスト ボックス 46">
            <a:extLst>
              <a:ext uri="{FF2B5EF4-FFF2-40B4-BE49-F238E27FC236}">
                <a16:creationId xmlns:a16="http://schemas.microsoft.com/office/drawing/2014/main" id="{832E8C6D-C10C-6849-B423-FB805AAAF71B}"/>
              </a:ext>
            </a:extLst>
          </p:cNvPr>
          <p:cNvSpPr txBox="1"/>
          <p:nvPr/>
        </p:nvSpPr>
        <p:spPr>
          <a:xfrm>
            <a:off x="4641300" y="5534727"/>
            <a:ext cx="2041336" cy="415498"/>
          </a:xfrm>
          <a:prstGeom prst="rect">
            <a:avLst/>
          </a:prstGeom>
          <a:noFill/>
        </p:spPr>
        <p:txBody>
          <a:bodyPr wrap="square" rtlCol="0">
            <a:spAutoFit/>
          </a:bodyPr>
          <a:lstStyle/>
          <a:p>
            <a:pPr defTabSz="457200"/>
            <a:r>
              <a:rPr lang="ja-JP" altLang="en-US" sz="1050">
                <a:solidFill>
                  <a:schemeClr val="accent3">
                    <a:lumMod val="25000"/>
                  </a:schemeClr>
                </a:solidFill>
              </a:rPr>
              <a:t>指定のハッシュタグをつけて</a:t>
            </a:r>
            <a:endParaRPr lang="en-US" altLang="ja-JP" sz="1050" dirty="0">
              <a:solidFill>
                <a:schemeClr val="accent3">
                  <a:lumMod val="25000"/>
                </a:schemeClr>
              </a:solidFill>
            </a:endParaRPr>
          </a:p>
          <a:p>
            <a:pPr defTabSz="457200"/>
            <a:r>
              <a:rPr lang="ja-JP" altLang="en-US" sz="1050">
                <a:solidFill>
                  <a:schemeClr val="accent3">
                    <a:lumMod val="25000"/>
                  </a:schemeClr>
                </a:solidFill>
              </a:rPr>
              <a:t>イラスト写真を投稿</a:t>
            </a:r>
            <a:endParaRPr lang="en-US" altLang="ja-JP" sz="1050" dirty="0">
              <a:solidFill>
                <a:schemeClr val="accent3">
                  <a:lumMod val="25000"/>
                </a:schemeClr>
              </a:solidFill>
            </a:endParaRPr>
          </a:p>
        </p:txBody>
      </p:sp>
      <p:sp>
        <p:nvSpPr>
          <p:cNvPr id="50" name="角丸四角形 49">
            <a:extLst>
              <a:ext uri="{FF2B5EF4-FFF2-40B4-BE49-F238E27FC236}">
                <a16:creationId xmlns:a16="http://schemas.microsoft.com/office/drawing/2014/main" id="{E61438C6-9AB8-2F4E-A005-2A274B984E29}"/>
              </a:ext>
            </a:extLst>
          </p:cNvPr>
          <p:cNvSpPr/>
          <p:nvPr/>
        </p:nvSpPr>
        <p:spPr>
          <a:xfrm>
            <a:off x="4409042" y="1506285"/>
            <a:ext cx="4306206" cy="85345"/>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53" name="テキスト ボックス 52">
            <a:extLst>
              <a:ext uri="{FF2B5EF4-FFF2-40B4-BE49-F238E27FC236}">
                <a16:creationId xmlns:a16="http://schemas.microsoft.com/office/drawing/2014/main" id="{3F15837C-D23D-B449-BFB8-334DE90A3F56}"/>
              </a:ext>
            </a:extLst>
          </p:cNvPr>
          <p:cNvSpPr txBox="1"/>
          <p:nvPr/>
        </p:nvSpPr>
        <p:spPr>
          <a:xfrm>
            <a:off x="4430932" y="4725613"/>
            <a:ext cx="3622927" cy="276999"/>
          </a:xfrm>
          <a:prstGeom prst="rect">
            <a:avLst/>
          </a:prstGeom>
          <a:noFill/>
        </p:spPr>
        <p:txBody>
          <a:bodyPr wrap="square" rtlCol="0">
            <a:spAutoFit/>
          </a:bodyPr>
          <a:lstStyle/>
          <a:p>
            <a:pPr defTabSz="457200"/>
            <a:r>
              <a:rPr lang="ja-JP" altLang="en-US" sz="1200" b="1">
                <a:solidFill>
                  <a:schemeClr val="bg1"/>
                </a:solidFill>
              </a:rPr>
              <a:t>ユーザー参加方法</a:t>
            </a:r>
            <a:endParaRPr lang="en-US" altLang="ja-JP" sz="1200" b="1" dirty="0">
              <a:solidFill>
                <a:schemeClr val="bg1"/>
              </a:solidFill>
            </a:endParaRPr>
          </a:p>
        </p:txBody>
      </p:sp>
      <p:sp>
        <p:nvSpPr>
          <p:cNvPr id="55" name="スライド番号プレースホルダー 3">
            <a:extLst>
              <a:ext uri="{FF2B5EF4-FFF2-40B4-BE49-F238E27FC236}">
                <a16:creationId xmlns:a16="http://schemas.microsoft.com/office/drawing/2014/main" id="{9EC9B07F-A2CA-DE43-9FF3-D2893DB1DAF4}"/>
              </a:ext>
            </a:extLst>
          </p:cNvPr>
          <p:cNvSpPr>
            <a:spLocks noGrp="1"/>
          </p:cNvSpPr>
          <p:nvPr>
            <p:ph type="sldNum" sz="quarter" idx="12"/>
          </p:nvPr>
        </p:nvSpPr>
        <p:spPr>
          <a:xfrm>
            <a:off x="6992287" y="6554817"/>
            <a:ext cx="2057400" cy="297235"/>
          </a:xfrm>
        </p:spPr>
        <p:txBody>
          <a:bodyPr/>
          <a:lstStyle/>
          <a:p>
            <a:fld id="{9D401335-F730-4287-99F3-CA1058D16EE0}" type="slidenum">
              <a:rPr kumimoji="1" lang="ja-JP" altLang="en-US" dirty="0" smtClean="0"/>
              <a:pPr/>
              <a:t>15</a:t>
            </a:fld>
            <a:endParaRPr kumimoji="1" lang="ja-JP" altLang="en-US" dirty="0"/>
          </a:p>
        </p:txBody>
      </p:sp>
      <p:sp>
        <p:nvSpPr>
          <p:cNvPr id="38" name="テキスト ボックス 37">
            <a:extLst>
              <a:ext uri="{FF2B5EF4-FFF2-40B4-BE49-F238E27FC236}">
                <a16:creationId xmlns:a16="http://schemas.microsoft.com/office/drawing/2014/main" id="{0251313E-2116-CE41-9F60-F65249F9C72B}"/>
              </a:ext>
            </a:extLst>
          </p:cNvPr>
          <p:cNvSpPr txBox="1"/>
          <p:nvPr/>
        </p:nvSpPr>
        <p:spPr>
          <a:xfrm>
            <a:off x="4446166" y="3579070"/>
            <a:ext cx="4099553" cy="906017"/>
          </a:xfrm>
          <a:prstGeom prst="rect">
            <a:avLst/>
          </a:prstGeom>
          <a:noFill/>
        </p:spPr>
        <p:txBody>
          <a:bodyPr wrap="square" rtlCol="0">
            <a:spAutoFit/>
          </a:bodyPr>
          <a:lstStyle/>
          <a:p>
            <a:pPr>
              <a:lnSpc>
                <a:spcPct val="150000"/>
              </a:lnSpc>
            </a:pPr>
            <a:r>
              <a:rPr lang="ja-JP" altLang="en-US" sz="900">
                <a:solidFill>
                  <a:schemeClr val="accent3">
                    <a:lumMod val="25000"/>
                  </a:schemeClr>
                </a:solidFill>
              </a:rPr>
              <a:t>・集める絵画のテーマと景品を決定</a:t>
            </a:r>
            <a:endParaRPr lang="en-US" altLang="ja-JP" sz="900">
              <a:solidFill>
                <a:schemeClr val="accent3">
                  <a:lumMod val="25000"/>
                </a:schemeClr>
              </a:solidFill>
            </a:endParaRPr>
          </a:p>
          <a:p>
            <a:pPr>
              <a:lnSpc>
                <a:spcPct val="150000"/>
              </a:lnSpc>
            </a:pPr>
            <a:r>
              <a:rPr lang="ja-JP" altLang="en-US" sz="900">
                <a:solidFill>
                  <a:schemeClr val="accent3">
                    <a:lumMod val="25000"/>
                  </a:schemeClr>
                </a:solidFill>
              </a:rPr>
              <a:t>・キャンペーン告知記事を「るるぶ</a:t>
            </a:r>
            <a:r>
              <a:rPr lang="en-US" altLang="ja-JP" sz="900" dirty="0">
                <a:solidFill>
                  <a:schemeClr val="accent3">
                    <a:lumMod val="25000"/>
                  </a:schemeClr>
                </a:solidFill>
              </a:rPr>
              <a:t>Kids</a:t>
            </a:r>
            <a:r>
              <a:rPr lang="ja-JP" altLang="en-US" sz="900">
                <a:solidFill>
                  <a:schemeClr val="accent3">
                    <a:lumMod val="25000"/>
                  </a:schemeClr>
                </a:solidFill>
              </a:rPr>
              <a:t>」が作成</a:t>
            </a:r>
            <a:endParaRPr lang="en-US" altLang="ja-JP" sz="900" dirty="0">
              <a:solidFill>
                <a:schemeClr val="accent3">
                  <a:lumMod val="25000"/>
                </a:schemeClr>
              </a:solidFill>
            </a:endParaRPr>
          </a:p>
          <a:p>
            <a:pPr>
              <a:lnSpc>
                <a:spcPct val="150000"/>
              </a:lnSpc>
            </a:pPr>
            <a:r>
              <a:rPr lang="ja-JP" altLang="en-US" sz="900">
                <a:solidFill>
                  <a:schemeClr val="accent3">
                    <a:lumMod val="25000"/>
                  </a:schemeClr>
                </a:solidFill>
              </a:rPr>
              <a:t>・集まった絵画から、素敵な作品３</a:t>
            </a:r>
            <a:r>
              <a:rPr lang="en-US" altLang="ja-JP" sz="900" dirty="0">
                <a:solidFill>
                  <a:schemeClr val="accent3">
                    <a:lumMod val="25000"/>
                  </a:schemeClr>
                </a:solidFill>
              </a:rPr>
              <a:t>〜</a:t>
            </a:r>
            <a:r>
              <a:rPr lang="ja-JP" altLang="en-US" sz="900">
                <a:solidFill>
                  <a:schemeClr val="accent3">
                    <a:lumMod val="25000"/>
                  </a:schemeClr>
                </a:solidFill>
              </a:rPr>
              <a:t>５点を厳選</a:t>
            </a:r>
            <a:endParaRPr lang="en-US" altLang="ja-JP" sz="900" dirty="0">
              <a:solidFill>
                <a:schemeClr val="accent3">
                  <a:lumMod val="25000"/>
                </a:schemeClr>
              </a:solidFill>
            </a:endParaRPr>
          </a:p>
          <a:p>
            <a:pPr>
              <a:lnSpc>
                <a:spcPct val="150000"/>
              </a:lnSpc>
            </a:pPr>
            <a:r>
              <a:rPr lang="ja-JP" altLang="en-US" sz="900">
                <a:solidFill>
                  <a:schemeClr val="accent3">
                    <a:lumMod val="25000"/>
                  </a:schemeClr>
                </a:solidFill>
              </a:rPr>
              <a:t>・るるぶ</a:t>
            </a:r>
            <a:r>
              <a:rPr lang="en-US" altLang="ja-JP" sz="900" dirty="0">
                <a:solidFill>
                  <a:schemeClr val="accent3">
                    <a:lumMod val="25000"/>
                  </a:schemeClr>
                </a:solidFill>
              </a:rPr>
              <a:t>Kids</a:t>
            </a:r>
            <a:r>
              <a:rPr lang="ja-JP" altLang="en-US" sz="900">
                <a:solidFill>
                  <a:schemeClr val="accent3">
                    <a:lumMod val="25000"/>
                  </a:schemeClr>
                </a:solidFill>
              </a:rPr>
              <a:t>編集部が</a:t>
            </a:r>
            <a:r>
              <a:rPr lang="en-US" altLang="ja-JP" sz="900" dirty="0">
                <a:solidFill>
                  <a:schemeClr val="accent3">
                    <a:lumMod val="25000"/>
                  </a:schemeClr>
                </a:solidFill>
              </a:rPr>
              <a:t>DM</a:t>
            </a:r>
            <a:r>
              <a:rPr lang="ja-JP" altLang="en-US" sz="900">
                <a:solidFill>
                  <a:schemeClr val="accent3">
                    <a:lumMod val="25000"/>
                  </a:schemeClr>
                </a:solidFill>
              </a:rPr>
              <a:t>やメールで個人情報を取得し、景品発送します</a:t>
            </a:r>
          </a:p>
        </p:txBody>
      </p:sp>
      <p:pic>
        <p:nvPicPr>
          <p:cNvPr id="13" name="図 12">
            <a:extLst>
              <a:ext uri="{FF2B5EF4-FFF2-40B4-BE49-F238E27FC236}">
                <a16:creationId xmlns:a16="http://schemas.microsoft.com/office/drawing/2014/main" id="{ED1EBEA6-B546-8C4E-B42E-88DFB05CED6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827181" y="4947336"/>
            <a:ext cx="1785057" cy="1321333"/>
          </a:xfrm>
          <a:prstGeom prst="rect">
            <a:avLst/>
          </a:prstGeom>
        </p:spPr>
      </p:pic>
      <p:sp>
        <p:nvSpPr>
          <p:cNvPr id="51" name="角丸四角形 50">
            <a:extLst>
              <a:ext uri="{FF2B5EF4-FFF2-40B4-BE49-F238E27FC236}">
                <a16:creationId xmlns:a16="http://schemas.microsoft.com/office/drawing/2014/main" id="{9220B1BA-C046-2B40-AF67-EEE6924EC2A1}"/>
              </a:ext>
            </a:extLst>
          </p:cNvPr>
          <p:cNvSpPr/>
          <p:nvPr/>
        </p:nvSpPr>
        <p:spPr>
          <a:xfrm>
            <a:off x="2421897" y="5263312"/>
            <a:ext cx="1761073" cy="1069212"/>
          </a:xfrm>
          <a:prstGeom prst="roundRect">
            <a:avLst>
              <a:gd name="adj" fmla="val 6156"/>
            </a:avLst>
          </a:prstGeom>
          <a:solidFill>
            <a:schemeClr val="bg1"/>
          </a:solidFill>
          <a:ln w="19050">
            <a:solidFill>
              <a:srgbClr val="B0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58" name="テキスト ボックス 57">
            <a:extLst>
              <a:ext uri="{FF2B5EF4-FFF2-40B4-BE49-F238E27FC236}">
                <a16:creationId xmlns:a16="http://schemas.microsoft.com/office/drawing/2014/main" id="{D9918B73-9DEA-2743-A28D-1F223AF87C51}"/>
              </a:ext>
            </a:extLst>
          </p:cNvPr>
          <p:cNvSpPr txBox="1"/>
          <p:nvPr/>
        </p:nvSpPr>
        <p:spPr>
          <a:xfrm>
            <a:off x="2569865" y="5351489"/>
            <a:ext cx="736662" cy="253916"/>
          </a:xfrm>
          <a:prstGeom prst="rect">
            <a:avLst/>
          </a:prstGeom>
          <a:noFill/>
        </p:spPr>
        <p:txBody>
          <a:bodyPr wrap="square" rtlCol="0">
            <a:spAutoFit/>
          </a:bodyPr>
          <a:lstStyle/>
          <a:p>
            <a:pPr defTabSz="457200"/>
            <a:r>
              <a:rPr lang="ja-JP" altLang="en-US" sz="1000">
                <a:solidFill>
                  <a:schemeClr val="accent3">
                    <a:lumMod val="25000"/>
                  </a:schemeClr>
                </a:solidFill>
              </a:rPr>
              <a:t>募集記事</a:t>
            </a:r>
            <a:endParaRPr lang="en-US" altLang="ja-JP" sz="1000" dirty="0">
              <a:solidFill>
                <a:schemeClr val="accent3">
                  <a:lumMod val="25000"/>
                </a:schemeClr>
              </a:solidFill>
            </a:endParaRPr>
          </a:p>
        </p:txBody>
      </p:sp>
      <p:sp>
        <p:nvSpPr>
          <p:cNvPr id="59" name="角丸四角形 58">
            <a:extLst>
              <a:ext uri="{FF2B5EF4-FFF2-40B4-BE49-F238E27FC236}">
                <a16:creationId xmlns:a16="http://schemas.microsoft.com/office/drawing/2014/main" id="{E11F33FF-2604-BE46-B533-ED22A55AE755}"/>
              </a:ext>
            </a:extLst>
          </p:cNvPr>
          <p:cNvSpPr/>
          <p:nvPr/>
        </p:nvSpPr>
        <p:spPr>
          <a:xfrm>
            <a:off x="2518547" y="5351489"/>
            <a:ext cx="729589" cy="194498"/>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bg1"/>
              </a:solidFill>
            </a:endParaRPr>
          </a:p>
        </p:txBody>
      </p:sp>
      <p:sp>
        <p:nvSpPr>
          <p:cNvPr id="60" name="テキスト ボックス 59">
            <a:extLst>
              <a:ext uri="{FF2B5EF4-FFF2-40B4-BE49-F238E27FC236}">
                <a16:creationId xmlns:a16="http://schemas.microsoft.com/office/drawing/2014/main" id="{E4AA9A4D-9829-A244-B161-E0B9C29074A5}"/>
              </a:ext>
            </a:extLst>
          </p:cNvPr>
          <p:cNvSpPr txBox="1"/>
          <p:nvPr/>
        </p:nvSpPr>
        <p:spPr>
          <a:xfrm>
            <a:off x="2475151" y="5342309"/>
            <a:ext cx="842468" cy="246221"/>
          </a:xfrm>
          <a:prstGeom prst="rect">
            <a:avLst/>
          </a:prstGeom>
          <a:noFill/>
        </p:spPr>
        <p:txBody>
          <a:bodyPr wrap="square" rtlCol="0">
            <a:spAutoFit/>
          </a:bodyPr>
          <a:lstStyle/>
          <a:p>
            <a:pPr defTabSz="457200"/>
            <a:r>
              <a:rPr lang="ja-JP" altLang="en-US" sz="1000" b="1">
                <a:solidFill>
                  <a:schemeClr val="bg1"/>
                </a:solidFill>
              </a:rPr>
              <a:t>募集記事例</a:t>
            </a:r>
            <a:endParaRPr lang="en-US" altLang="ja-JP" sz="1000" b="1" dirty="0">
              <a:solidFill>
                <a:schemeClr val="bg1"/>
              </a:solidFill>
            </a:endParaRPr>
          </a:p>
        </p:txBody>
      </p:sp>
      <p:sp>
        <p:nvSpPr>
          <p:cNvPr id="61" name="テキスト ボックス 60">
            <a:extLst>
              <a:ext uri="{FF2B5EF4-FFF2-40B4-BE49-F238E27FC236}">
                <a16:creationId xmlns:a16="http://schemas.microsoft.com/office/drawing/2014/main" id="{6569155D-14AC-4A4B-8D36-49E70090DF4E}"/>
              </a:ext>
            </a:extLst>
          </p:cNvPr>
          <p:cNvSpPr txBox="1"/>
          <p:nvPr/>
        </p:nvSpPr>
        <p:spPr>
          <a:xfrm>
            <a:off x="3400969" y="5351489"/>
            <a:ext cx="736662" cy="253916"/>
          </a:xfrm>
          <a:prstGeom prst="rect">
            <a:avLst/>
          </a:prstGeom>
          <a:noFill/>
        </p:spPr>
        <p:txBody>
          <a:bodyPr wrap="square" rtlCol="0">
            <a:spAutoFit/>
          </a:bodyPr>
          <a:lstStyle/>
          <a:p>
            <a:pPr defTabSz="457200"/>
            <a:r>
              <a:rPr lang="ja-JP" altLang="en-US" sz="1000">
                <a:solidFill>
                  <a:schemeClr val="accent3">
                    <a:lumMod val="25000"/>
                  </a:schemeClr>
                </a:solidFill>
              </a:rPr>
              <a:t>募集記事</a:t>
            </a:r>
            <a:endParaRPr lang="en-US" altLang="ja-JP" sz="1000" dirty="0">
              <a:solidFill>
                <a:schemeClr val="accent3">
                  <a:lumMod val="25000"/>
                </a:schemeClr>
              </a:solidFill>
            </a:endParaRPr>
          </a:p>
        </p:txBody>
      </p:sp>
      <p:sp>
        <p:nvSpPr>
          <p:cNvPr id="62" name="角丸四角形 61">
            <a:extLst>
              <a:ext uri="{FF2B5EF4-FFF2-40B4-BE49-F238E27FC236}">
                <a16:creationId xmlns:a16="http://schemas.microsoft.com/office/drawing/2014/main" id="{5FAD2756-3456-C64E-928E-EB7A779C4C4C}"/>
              </a:ext>
            </a:extLst>
          </p:cNvPr>
          <p:cNvSpPr/>
          <p:nvPr/>
        </p:nvSpPr>
        <p:spPr>
          <a:xfrm>
            <a:off x="3349651" y="5351489"/>
            <a:ext cx="729589" cy="194498"/>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bg1"/>
              </a:solidFill>
            </a:endParaRPr>
          </a:p>
        </p:txBody>
      </p:sp>
      <p:sp>
        <p:nvSpPr>
          <p:cNvPr id="63" name="テキスト ボックス 62">
            <a:extLst>
              <a:ext uri="{FF2B5EF4-FFF2-40B4-BE49-F238E27FC236}">
                <a16:creationId xmlns:a16="http://schemas.microsoft.com/office/drawing/2014/main" id="{69A8D4AF-691B-484C-868C-2100CEB1EE6D}"/>
              </a:ext>
            </a:extLst>
          </p:cNvPr>
          <p:cNvSpPr txBox="1"/>
          <p:nvPr/>
        </p:nvSpPr>
        <p:spPr>
          <a:xfrm>
            <a:off x="3306255" y="5342309"/>
            <a:ext cx="842468" cy="246221"/>
          </a:xfrm>
          <a:prstGeom prst="rect">
            <a:avLst/>
          </a:prstGeom>
          <a:noFill/>
        </p:spPr>
        <p:txBody>
          <a:bodyPr wrap="square" rtlCol="0">
            <a:spAutoFit/>
          </a:bodyPr>
          <a:lstStyle/>
          <a:p>
            <a:pPr defTabSz="457200"/>
            <a:r>
              <a:rPr lang="ja-JP" altLang="en-US" sz="1000" b="1">
                <a:solidFill>
                  <a:schemeClr val="bg1"/>
                </a:solidFill>
              </a:rPr>
              <a:t>結果記事例</a:t>
            </a:r>
            <a:endParaRPr lang="en-US" altLang="ja-JP" sz="1000" b="1" dirty="0">
              <a:solidFill>
                <a:schemeClr val="bg1"/>
              </a:solidFill>
            </a:endParaRPr>
          </a:p>
        </p:txBody>
      </p:sp>
      <p:grpSp>
        <p:nvGrpSpPr>
          <p:cNvPr id="29" name="グループ化 28">
            <a:extLst>
              <a:ext uri="{FF2B5EF4-FFF2-40B4-BE49-F238E27FC236}">
                <a16:creationId xmlns:a16="http://schemas.microsoft.com/office/drawing/2014/main" id="{B5354338-A573-5C4C-9532-6A325783CB02}"/>
              </a:ext>
            </a:extLst>
          </p:cNvPr>
          <p:cNvGrpSpPr/>
          <p:nvPr/>
        </p:nvGrpSpPr>
        <p:grpSpPr>
          <a:xfrm>
            <a:off x="416368" y="2124651"/>
            <a:ext cx="2106976" cy="4159887"/>
            <a:chOff x="416368" y="2124651"/>
            <a:chExt cx="2106976" cy="4159887"/>
          </a:xfrm>
        </p:grpSpPr>
        <p:pic>
          <p:nvPicPr>
            <p:cNvPr id="23" name="図 22">
              <a:extLst>
                <a:ext uri="{FF2B5EF4-FFF2-40B4-BE49-F238E27FC236}">
                  <a16:creationId xmlns:a16="http://schemas.microsoft.com/office/drawing/2014/main" id="{197DEF49-2724-E741-9C41-132473AB928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6368" y="2124651"/>
              <a:ext cx="2106976" cy="4159887"/>
            </a:xfrm>
            <a:prstGeom prst="rect">
              <a:avLst/>
            </a:prstGeom>
          </p:spPr>
        </p:pic>
        <p:pic>
          <p:nvPicPr>
            <p:cNvPr id="24" name="図 23">
              <a:extLst>
                <a:ext uri="{FF2B5EF4-FFF2-40B4-BE49-F238E27FC236}">
                  <a16:creationId xmlns:a16="http://schemas.microsoft.com/office/drawing/2014/main" id="{DC1E39C4-56E6-F745-AFBF-762313450AB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79366" y="4962552"/>
              <a:ext cx="1791312" cy="1162793"/>
            </a:xfrm>
            <a:prstGeom prst="roundRect">
              <a:avLst>
                <a:gd name="adj" fmla="val 13113"/>
              </a:avLst>
            </a:prstGeom>
          </p:spPr>
        </p:pic>
        <p:pic>
          <p:nvPicPr>
            <p:cNvPr id="28" name="図 27">
              <a:extLst>
                <a:ext uri="{FF2B5EF4-FFF2-40B4-BE49-F238E27FC236}">
                  <a16:creationId xmlns:a16="http://schemas.microsoft.com/office/drawing/2014/main" id="{9C3424F2-7935-0541-9270-590EAF6A8B3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79267" y="2273081"/>
              <a:ext cx="1791312" cy="3018395"/>
            </a:xfrm>
            <a:prstGeom prst="roundRect">
              <a:avLst>
                <a:gd name="adj" fmla="val 8665"/>
              </a:avLst>
            </a:prstGeom>
          </p:spPr>
        </p:pic>
        <p:pic>
          <p:nvPicPr>
            <p:cNvPr id="31" name="図 30">
              <a:extLst>
                <a:ext uri="{FF2B5EF4-FFF2-40B4-BE49-F238E27FC236}">
                  <a16:creationId xmlns:a16="http://schemas.microsoft.com/office/drawing/2014/main" id="{9779B398-636E-8A4B-8EF1-1606C338F3C3}"/>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083532" y="6055025"/>
              <a:ext cx="769767" cy="57336"/>
            </a:xfrm>
            <a:prstGeom prst="rect">
              <a:avLst/>
            </a:prstGeom>
          </p:spPr>
        </p:pic>
        <p:pic>
          <p:nvPicPr>
            <p:cNvPr id="27" name="図 26">
              <a:extLst>
                <a:ext uri="{FF2B5EF4-FFF2-40B4-BE49-F238E27FC236}">
                  <a16:creationId xmlns:a16="http://schemas.microsoft.com/office/drawing/2014/main" id="{E6C87507-C8DE-3C44-BC26-9758E292044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60433" y="2259622"/>
              <a:ext cx="1802436" cy="3906346"/>
            </a:xfrm>
            <a:prstGeom prst="roundRect">
              <a:avLst>
                <a:gd name="adj" fmla="val 8947"/>
              </a:avLst>
            </a:prstGeom>
          </p:spPr>
        </p:pic>
        <p:pic>
          <p:nvPicPr>
            <p:cNvPr id="30" name="図 29">
              <a:extLst>
                <a:ext uri="{FF2B5EF4-FFF2-40B4-BE49-F238E27FC236}">
                  <a16:creationId xmlns:a16="http://schemas.microsoft.com/office/drawing/2014/main" id="{792844D1-D926-3541-BB90-D9ED2E087787}"/>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973254" y="2125788"/>
              <a:ext cx="1009378" cy="291017"/>
            </a:xfrm>
            <a:prstGeom prst="roundRect">
              <a:avLst>
                <a:gd name="adj" fmla="val 45400"/>
              </a:avLst>
            </a:prstGeom>
          </p:spPr>
        </p:pic>
      </p:grpSp>
      <p:sp>
        <p:nvSpPr>
          <p:cNvPr id="64" name="テキスト ボックス 63">
            <a:extLst>
              <a:ext uri="{FF2B5EF4-FFF2-40B4-BE49-F238E27FC236}">
                <a16:creationId xmlns:a16="http://schemas.microsoft.com/office/drawing/2014/main" id="{98270227-31BF-E942-9B62-DF83B78B7CDD}"/>
              </a:ext>
            </a:extLst>
          </p:cNvPr>
          <p:cNvSpPr txBox="1"/>
          <p:nvPr/>
        </p:nvSpPr>
        <p:spPr>
          <a:xfrm>
            <a:off x="4643910" y="5956664"/>
            <a:ext cx="2041336" cy="415498"/>
          </a:xfrm>
          <a:prstGeom prst="rect">
            <a:avLst/>
          </a:prstGeom>
          <a:noFill/>
        </p:spPr>
        <p:txBody>
          <a:bodyPr wrap="square" rtlCol="0">
            <a:spAutoFit/>
          </a:bodyPr>
          <a:lstStyle/>
          <a:p>
            <a:pPr defTabSz="457200"/>
            <a:r>
              <a:rPr lang="ja-JP" altLang="en-US" sz="1050">
                <a:solidFill>
                  <a:schemeClr val="accent3">
                    <a:lumMod val="25000"/>
                  </a:schemeClr>
                </a:solidFill>
              </a:rPr>
              <a:t>事務局メールアドレスに</a:t>
            </a:r>
            <a:endParaRPr lang="en-US" altLang="ja-JP" sz="1050" dirty="0">
              <a:solidFill>
                <a:schemeClr val="accent3">
                  <a:lumMod val="25000"/>
                </a:schemeClr>
              </a:solidFill>
            </a:endParaRPr>
          </a:p>
          <a:p>
            <a:pPr defTabSz="457200"/>
            <a:r>
              <a:rPr lang="ja-JP" altLang="en-US" sz="1050">
                <a:solidFill>
                  <a:schemeClr val="accent3">
                    <a:lumMod val="25000"/>
                  </a:schemeClr>
                </a:solidFill>
              </a:rPr>
              <a:t>イラストを送付</a:t>
            </a:r>
            <a:endParaRPr lang="en-US" altLang="ja-JP" sz="1050" dirty="0">
              <a:solidFill>
                <a:schemeClr val="accent3">
                  <a:lumMod val="25000"/>
                </a:schemeClr>
              </a:solidFill>
            </a:endParaRPr>
          </a:p>
        </p:txBody>
      </p:sp>
      <p:sp>
        <p:nvSpPr>
          <p:cNvPr id="65" name="Shape 392">
            <a:extLst>
              <a:ext uri="{FF2B5EF4-FFF2-40B4-BE49-F238E27FC236}">
                <a16:creationId xmlns:a16="http://schemas.microsoft.com/office/drawing/2014/main" id="{7D9A2EE5-BC95-0044-89D4-4E4C9477BB26}"/>
              </a:ext>
            </a:extLst>
          </p:cNvPr>
          <p:cNvSpPr txBox="1"/>
          <p:nvPr/>
        </p:nvSpPr>
        <p:spPr>
          <a:xfrm>
            <a:off x="4347079" y="5866701"/>
            <a:ext cx="376189" cy="338940"/>
          </a:xfrm>
          <a:prstGeom prst="rect">
            <a:avLst/>
          </a:prstGeom>
          <a:noFill/>
          <a:ln>
            <a:noFill/>
          </a:ln>
        </p:spPr>
        <p:txBody>
          <a:bodyPr lIns="91425" tIns="91425" rIns="91425" bIns="91425" anchor="t" anchorCtr="0">
            <a:noAutofit/>
          </a:bodyPr>
          <a:lstStyle/>
          <a:p>
            <a:pPr marL="12700" lvl="2">
              <a:lnSpc>
                <a:spcPts val="1800"/>
              </a:lnSpc>
            </a:pPr>
            <a:r>
              <a:rPr lang="en-US" altLang="ja-JP" sz="1200" b="1" dirty="0">
                <a:solidFill>
                  <a:srgbClr val="B0CD00"/>
                </a:solidFill>
                <a:latin typeface="Meiryo" charset="-128"/>
                <a:ea typeface="Meiryo" charset="-128"/>
                <a:cs typeface="Meiryo" charset="-128"/>
              </a:rPr>
              <a:t>❷</a:t>
            </a:r>
          </a:p>
        </p:txBody>
      </p:sp>
      <p:sp>
        <p:nvSpPr>
          <p:cNvPr id="32" name="三角形 31">
            <a:extLst>
              <a:ext uri="{FF2B5EF4-FFF2-40B4-BE49-F238E27FC236}">
                <a16:creationId xmlns:a16="http://schemas.microsoft.com/office/drawing/2014/main" id="{7BDCA5BC-C818-5D44-A21D-04CAAB7565C8}"/>
              </a:ext>
            </a:extLst>
          </p:cNvPr>
          <p:cNvSpPr/>
          <p:nvPr/>
        </p:nvSpPr>
        <p:spPr>
          <a:xfrm rot="5400000">
            <a:off x="3196407" y="5886894"/>
            <a:ext cx="212795" cy="132436"/>
          </a:xfrm>
          <a:prstGeom prst="triangle">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66" name="三角形 65">
            <a:extLst>
              <a:ext uri="{FF2B5EF4-FFF2-40B4-BE49-F238E27FC236}">
                <a16:creationId xmlns:a16="http://schemas.microsoft.com/office/drawing/2014/main" id="{AA9CC472-E2A7-204F-B445-DB657186DEBB}"/>
              </a:ext>
            </a:extLst>
          </p:cNvPr>
          <p:cNvSpPr/>
          <p:nvPr/>
        </p:nvSpPr>
        <p:spPr>
          <a:xfrm rot="10800000">
            <a:off x="5372241" y="5428121"/>
            <a:ext cx="212795" cy="132436"/>
          </a:xfrm>
          <a:prstGeom prst="triangle">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pic>
        <p:nvPicPr>
          <p:cNvPr id="42" name="図 41">
            <a:extLst>
              <a:ext uri="{FF2B5EF4-FFF2-40B4-BE49-F238E27FC236}">
                <a16:creationId xmlns:a16="http://schemas.microsoft.com/office/drawing/2014/main" id="{BCB8F4B8-FD90-4445-86BC-86593FD7551B}"/>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535274" y="5595451"/>
            <a:ext cx="690220" cy="669304"/>
          </a:xfrm>
          <a:prstGeom prst="rect">
            <a:avLst/>
          </a:prstGeom>
        </p:spPr>
      </p:pic>
      <p:pic>
        <p:nvPicPr>
          <p:cNvPr id="69" name="図 68">
            <a:extLst>
              <a:ext uri="{FF2B5EF4-FFF2-40B4-BE49-F238E27FC236}">
                <a16:creationId xmlns:a16="http://schemas.microsoft.com/office/drawing/2014/main" id="{66864C25-AD96-E045-B898-506DC7BED957}"/>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3391924" y="5597308"/>
            <a:ext cx="666186" cy="637988"/>
          </a:xfrm>
          <a:prstGeom prst="rect">
            <a:avLst/>
          </a:prstGeom>
        </p:spPr>
      </p:pic>
    </p:spTree>
    <p:extLst>
      <p:ext uri="{BB962C8B-B14F-4D97-AF65-F5344CB8AC3E}">
        <p14:creationId xmlns:p14="http://schemas.microsoft.com/office/powerpoint/2010/main" val="30057973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 name="表 60">
            <a:extLst>
              <a:ext uri="{FF2B5EF4-FFF2-40B4-BE49-F238E27FC236}">
                <a16:creationId xmlns:a16="http://schemas.microsoft.com/office/drawing/2014/main" id="{FA670618-2008-3246-A564-9FA1154E33B5}"/>
              </a:ext>
            </a:extLst>
          </p:cNvPr>
          <p:cNvGraphicFramePr>
            <a:graphicFrameLocks noGrp="1"/>
          </p:cNvGraphicFramePr>
          <p:nvPr>
            <p:extLst>
              <p:ext uri="{D42A27DB-BD31-4B8C-83A1-F6EECF244321}">
                <p14:modId xmlns:p14="http://schemas.microsoft.com/office/powerpoint/2010/main" val="1768986495"/>
              </p:ext>
            </p:extLst>
          </p:nvPr>
        </p:nvGraphicFramePr>
        <p:xfrm>
          <a:off x="4409042" y="1582182"/>
          <a:ext cx="4306206" cy="3857716"/>
        </p:xfrm>
        <a:graphic>
          <a:graphicData uri="http://schemas.openxmlformats.org/drawingml/2006/table">
            <a:tbl>
              <a:tblPr>
                <a:tableStyleId>{0505E3EF-67EA-436B-97B2-0124C06EBD24}</a:tableStyleId>
              </a:tblPr>
              <a:tblGrid>
                <a:gridCol w="760366">
                  <a:extLst>
                    <a:ext uri="{9D8B030D-6E8A-4147-A177-3AD203B41FA5}">
                      <a16:colId xmlns:a16="http://schemas.microsoft.com/office/drawing/2014/main" val="20000"/>
                    </a:ext>
                  </a:extLst>
                </a:gridCol>
                <a:gridCol w="3545840">
                  <a:extLst>
                    <a:ext uri="{9D8B030D-6E8A-4147-A177-3AD203B41FA5}">
                      <a16:colId xmlns:a16="http://schemas.microsoft.com/office/drawing/2014/main" val="20001"/>
                    </a:ext>
                  </a:extLst>
                </a:gridCol>
              </a:tblGrid>
              <a:tr h="815145">
                <a:tc>
                  <a:txBody>
                    <a:bodyPr/>
                    <a:lstStyle/>
                    <a:p>
                      <a:r>
                        <a:rPr kumimoji="1" lang="ja-JP" altLang="en-US" sz="1050" dirty="0">
                          <a:solidFill>
                            <a:schemeClr val="accent3">
                              <a:lumMod val="25000"/>
                            </a:schemeClr>
                          </a:solidFill>
                        </a:rPr>
                        <a:t>金額</a:t>
                      </a:r>
                      <a:endParaRPr kumimoji="1" lang="ja-JP" altLang="en-US" sz="1050" dirty="0">
                        <a:solidFill>
                          <a:schemeClr val="accent3">
                            <a:lumMod val="25000"/>
                          </a:schemeClr>
                        </a:solidFill>
                        <a:latin typeface="+mj-ea"/>
                        <a:ea typeface="+mj-ea"/>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accent3">
                              <a:lumMod val="25000"/>
                            </a:schemeClr>
                          </a:solidFill>
                        </a:rPr>
                        <a:t>２３０万円～</a:t>
                      </a:r>
                      <a:endParaRPr kumimoji="1" lang="en-US" altLang="ja-JP" sz="1200" dirty="0">
                        <a:solidFill>
                          <a:schemeClr val="accent3">
                            <a:lumMod val="25000"/>
                          </a:schemeClr>
                        </a:solidFill>
                      </a:endParaRPr>
                    </a:p>
                    <a:p>
                      <a:r>
                        <a:rPr kumimoji="1" lang="en-US" altLang="ja-JP" sz="800" dirty="0">
                          <a:solidFill>
                            <a:schemeClr val="accent3">
                              <a:lumMod val="25000"/>
                            </a:schemeClr>
                          </a:solidFill>
                        </a:rPr>
                        <a:t>※</a:t>
                      </a:r>
                      <a:r>
                        <a:rPr kumimoji="1" lang="ja-JP" altLang="en-US" sz="800" dirty="0">
                          <a:solidFill>
                            <a:schemeClr val="accent3">
                              <a:lumMod val="25000"/>
                            </a:schemeClr>
                          </a:solidFill>
                        </a:rPr>
                        <a:t>旅費交通費は別途。ご要望お伺いの上、再度お見積もりいたします。</a:t>
                      </a:r>
                      <a:endParaRPr kumimoji="1" lang="en-US" altLang="ja-JP" sz="800" dirty="0">
                        <a:solidFill>
                          <a:schemeClr val="accent3">
                            <a:lumMod val="25000"/>
                          </a:schemeClr>
                        </a:solidFill>
                      </a:endParaRPr>
                    </a:p>
                    <a:p>
                      <a:r>
                        <a:rPr kumimoji="1" lang="en-US" altLang="ja-JP" sz="800" dirty="0">
                          <a:solidFill>
                            <a:schemeClr val="accent3">
                              <a:lumMod val="25000"/>
                            </a:schemeClr>
                          </a:solidFill>
                          <a:latin typeface="+mj-ea"/>
                          <a:ea typeface="+mj-ea"/>
                        </a:rPr>
                        <a:t>※</a:t>
                      </a:r>
                      <a:r>
                        <a:rPr kumimoji="1" lang="ja-JP" altLang="en-US" sz="800" dirty="0">
                          <a:solidFill>
                            <a:schemeClr val="accent3">
                              <a:lumMod val="25000"/>
                            </a:schemeClr>
                          </a:solidFill>
                          <a:latin typeface="+mj-ea"/>
                          <a:ea typeface="+mj-ea"/>
                        </a:rPr>
                        <a:t>上記は消費税を含まない、グロス提供価格です。</a:t>
                      </a:r>
                    </a:p>
                  </a:txBody>
                  <a:tcPr anchor="ctr"/>
                </a:tc>
                <a:extLst>
                  <a:ext uri="{0D108BD9-81ED-4DB2-BD59-A6C34878D82A}">
                    <a16:rowId xmlns:a16="http://schemas.microsoft.com/office/drawing/2014/main" val="10002"/>
                  </a:ext>
                </a:extLst>
              </a:tr>
              <a:tr h="371993">
                <a:tc>
                  <a:txBody>
                    <a:bodyPr/>
                    <a:lstStyle/>
                    <a:p>
                      <a:r>
                        <a:rPr kumimoji="1" lang="ja-JP" altLang="en-US" sz="1050">
                          <a:solidFill>
                            <a:schemeClr val="accent3">
                              <a:lumMod val="25000"/>
                            </a:schemeClr>
                          </a:solidFill>
                          <a:latin typeface="+mj-ea"/>
                          <a:ea typeface="+mj-ea"/>
                        </a:rPr>
                        <a:t>イベント</a:t>
                      </a:r>
                      <a:endParaRPr kumimoji="1" lang="ja-JP" altLang="en-US" sz="1050" dirty="0">
                        <a:solidFill>
                          <a:schemeClr val="accent3">
                            <a:lumMod val="25000"/>
                          </a:schemeClr>
                        </a:solidFill>
                        <a:latin typeface="+mj-ea"/>
                        <a:ea typeface="+mj-ea"/>
                      </a:endParaRPr>
                    </a:p>
                  </a:txBody>
                  <a:tcPr anchor="ctr"/>
                </a:tc>
                <a:tc>
                  <a:txBody>
                    <a:bodyPr/>
                    <a:lstStyle/>
                    <a:p>
                      <a:r>
                        <a:rPr kumimoji="1" lang="en-US" altLang="ja-JP" sz="1050" dirty="0">
                          <a:solidFill>
                            <a:schemeClr val="accent3">
                              <a:lumMod val="25000"/>
                            </a:schemeClr>
                          </a:solidFill>
                          <a:latin typeface="+mj-ea"/>
                          <a:ea typeface="+mj-ea"/>
                        </a:rPr>
                        <a:t>ZOOM</a:t>
                      </a:r>
                      <a:r>
                        <a:rPr kumimoji="1" lang="ja-JP" altLang="en-US" sz="1050" dirty="0">
                          <a:solidFill>
                            <a:schemeClr val="accent3">
                              <a:lumMod val="25000"/>
                            </a:schemeClr>
                          </a:solidFill>
                          <a:latin typeface="+mj-ea"/>
                          <a:ea typeface="+mj-ea"/>
                        </a:rPr>
                        <a:t>にて１時間・参加者</a:t>
                      </a:r>
                      <a:r>
                        <a:rPr kumimoji="1" lang="en-US" altLang="ja-JP" sz="1050" dirty="0">
                          <a:solidFill>
                            <a:schemeClr val="accent3">
                              <a:lumMod val="25000"/>
                            </a:schemeClr>
                          </a:solidFill>
                          <a:latin typeface="+mj-ea"/>
                          <a:ea typeface="+mj-ea"/>
                        </a:rPr>
                        <a:t>20-30</a:t>
                      </a:r>
                      <a:r>
                        <a:rPr kumimoji="1" lang="ja-JP" altLang="en-US" sz="1050" dirty="0">
                          <a:solidFill>
                            <a:schemeClr val="accent3">
                              <a:lumMod val="25000"/>
                            </a:schemeClr>
                          </a:solidFill>
                          <a:latin typeface="+mj-ea"/>
                          <a:ea typeface="+mj-ea"/>
                        </a:rPr>
                        <a:t>名想定・弊社より配信</a:t>
                      </a:r>
                    </a:p>
                  </a:txBody>
                  <a:tcPr anchor="ctr"/>
                </a:tc>
                <a:extLst>
                  <a:ext uri="{0D108BD9-81ED-4DB2-BD59-A6C34878D82A}">
                    <a16:rowId xmlns:a16="http://schemas.microsoft.com/office/drawing/2014/main" val="3873456785"/>
                  </a:ext>
                </a:extLst>
              </a:tr>
              <a:tr h="567966">
                <a:tc>
                  <a:txBody>
                    <a:bodyPr/>
                    <a:lstStyle/>
                    <a:p>
                      <a:r>
                        <a:rPr kumimoji="1" lang="ja-JP" altLang="en-US" sz="1050">
                          <a:solidFill>
                            <a:schemeClr val="accent3">
                              <a:lumMod val="25000"/>
                            </a:schemeClr>
                          </a:solidFill>
                          <a:latin typeface="+mj-ea"/>
                          <a:ea typeface="+mj-ea"/>
                        </a:rPr>
                        <a:t>保証</a:t>
                      </a:r>
                      <a:r>
                        <a:rPr kumimoji="1" lang="en-US" altLang="ja-JP" sz="1050" dirty="0">
                          <a:solidFill>
                            <a:schemeClr val="accent3">
                              <a:lumMod val="25000"/>
                            </a:schemeClr>
                          </a:solidFill>
                          <a:latin typeface="+mj-ea"/>
                          <a:ea typeface="+mj-ea"/>
                        </a:rPr>
                        <a:t>PV</a:t>
                      </a:r>
                      <a:endParaRPr kumimoji="1" lang="ja-JP" altLang="en-US" sz="1050" dirty="0">
                        <a:solidFill>
                          <a:schemeClr val="accent3">
                            <a:lumMod val="25000"/>
                          </a:schemeClr>
                        </a:solidFill>
                        <a:latin typeface="+mj-ea"/>
                        <a:ea typeface="+mj-ea"/>
                      </a:endParaRPr>
                    </a:p>
                  </a:txBody>
                  <a:tcPr anchor="ctr"/>
                </a:tc>
                <a:tc>
                  <a:txBody>
                    <a:bodyPr/>
                    <a:lstStyle/>
                    <a:p>
                      <a:r>
                        <a:rPr kumimoji="1" lang="ja-JP" altLang="en-US" sz="1200" dirty="0">
                          <a:solidFill>
                            <a:schemeClr val="accent3">
                              <a:lumMod val="25000"/>
                            </a:schemeClr>
                          </a:solidFill>
                        </a:rPr>
                        <a:t>告知記事１本　</a:t>
                      </a:r>
                      <a:r>
                        <a:rPr kumimoji="1" lang="en-US" altLang="ja-JP" sz="1200" dirty="0">
                          <a:solidFill>
                            <a:schemeClr val="accent3">
                              <a:lumMod val="25000"/>
                            </a:schemeClr>
                          </a:solidFill>
                        </a:rPr>
                        <a:t>5000PV</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accent3">
                              <a:lumMod val="25000"/>
                            </a:schemeClr>
                          </a:solidFill>
                        </a:rPr>
                        <a:t>イベントレポート記事</a:t>
                      </a:r>
                      <a:r>
                        <a:rPr kumimoji="1" lang="en-US" altLang="ja-JP" sz="1200" dirty="0">
                          <a:solidFill>
                            <a:schemeClr val="accent3">
                              <a:lumMod val="25000"/>
                            </a:schemeClr>
                          </a:solidFill>
                        </a:rPr>
                        <a:t>1</a:t>
                      </a:r>
                      <a:r>
                        <a:rPr kumimoji="1" lang="ja-JP" altLang="en-US" sz="1200" dirty="0">
                          <a:solidFill>
                            <a:schemeClr val="accent3">
                              <a:lumMod val="25000"/>
                            </a:schemeClr>
                          </a:solidFill>
                        </a:rPr>
                        <a:t>本　</a:t>
                      </a:r>
                      <a:r>
                        <a:rPr kumimoji="1" lang="en-US" altLang="ja-JP" sz="1200" dirty="0">
                          <a:solidFill>
                            <a:schemeClr val="accent3">
                              <a:lumMod val="25000"/>
                            </a:schemeClr>
                          </a:solidFill>
                        </a:rPr>
                        <a:t>5000PV</a:t>
                      </a:r>
                    </a:p>
                  </a:txBody>
                  <a:tcPr anchor="ctr"/>
                </a:tc>
                <a:extLst>
                  <a:ext uri="{0D108BD9-81ED-4DB2-BD59-A6C34878D82A}">
                    <a16:rowId xmlns:a16="http://schemas.microsoft.com/office/drawing/2014/main" val="10003"/>
                  </a:ext>
                </a:extLst>
              </a:tr>
              <a:tr h="751238">
                <a:tc>
                  <a:txBody>
                    <a:bodyPr/>
                    <a:lstStyle/>
                    <a:p>
                      <a:r>
                        <a:rPr kumimoji="1" lang="ja-JP" altLang="en-US" sz="1050" kern="1200" dirty="0">
                          <a:solidFill>
                            <a:schemeClr val="accent3">
                              <a:lumMod val="25000"/>
                            </a:schemeClr>
                          </a:solidFill>
                        </a:rPr>
                        <a:t>掲載期間</a:t>
                      </a:r>
                      <a:endParaRPr kumimoji="1" lang="en-US" altLang="ja-JP" sz="1050" kern="1200" dirty="0">
                        <a:solidFill>
                          <a:schemeClr val="accent3">
                            <a:lumMod val="25000"/>
                          </a:schemeClr>
                        </a:solidFill>
                      </a:endParaRPr>
                    </a:p>
                  </a:txBody>
                  <a:tcPr anchor="ctr"/>
                </a:tc>
                <a:tc>
                  <a:txBody>
                    <a:bodyPr/>
                    <a:lstStyle/>
                    <a:p>
                      <a:r>
                        <a:rPr kumimoji="1" lang="ja-JP" altLang="en-US" sz="1200">
                          <a:solidFill>
                            <a:schemeClr val="accent3">
                              <a:lumMod val="25000"/>
                            </a:schemeClr>
                          </a:solidFill>
                        </a:rPr>
                        <a:t>レポート記事　４週間</a:t>
                      </a:r>
                      <a:endParaRPr kumimoji="1" lang="en-US" altLang="ja-JP" sz="1200" dirty="0">
                        <a:solidFill>
                          <a:schemeClr val="accent3">
                            <a:lumMod val="25000"/>
                          </a:schemeClr>
                        </a:solidFill>
                      </a:endParaRPr>
                    </a:p>
                    <a:p>
                      <a:r>
                        <a:rPr kumimoji="1" lang="en-US" altLang="ja-JP" sz="800" dirty="0">
                          <a:solidFill>
                            <a:schemeClr val="accent3">
                              <a:lumMod val="25000"/>
                            </a:schemeClr>
                          </a:solidFill>
                        </a:rPr>
                        <a:t>※</a:t>
                      </a:r>
                      <a:r>
                        <a:rPr kumimoji="1" lang="ja-JP" altLang="en-US" sz="800">
                          <a:solidFill>
                            <a:schemeClr val="accent3">
                              <a:lumMod val="25000"/>
                            </a:schemeClr>
                          </a:solidFill>
                        </a:rPr>
                        <a:t>誘導枠掲載期間</a:t>
                      </a:r>
                      <a:endParaRPr kumimoji="1" lang="en-US" altLang="ja-JP" sz="800" dirty="0">
                        <a:solidFill>
                          <a:schemeClr val="accent3">
                            <a:lumMod val="25000"/>
                          </a:schemeClr>
                        </a:solidFill>
                      </a:endParaRPr>
                    </a:p>
                    <a:p>
                      <a:r>
                        <a:rPr lang="en-US" altLang="ja-JP" sz="800" dirty="0">
                          <a:solidFill>
                            <a:schemeClr val="accent3">
                              <a:lumMod val="25000"/>
                            </a:schemeClr>
                          </a:solidFill>
                        </a:rPr>
                        <a:t>※</a:t>
                      </a:r>
                      <a:r>
                        <a:rPr lang="ja-JP" altLang="en-US" sz="800">
                          <a:solidFill>
                            <a:schemeClr val="accent3">
                              <a:lumMod val="25000"/>
                            </a:schemeClr>
                          </a:solidFill>
                        </a:rPr>
                        <a:t>誘導枠掲載期間終了後、記事はアーカイブいたします。</a:t>
                      </a:r>
                      <a:endParaRPr lang="en-US" altLang="ja-JP" sz="800" dirty="0">
                        <a:solidFill>
                          <a:schemeClr val="accent3">
                            <a:lumMod val="25000"/>
                          </a:schemeClr>
                        </a:solidFill>
                      </a:endParaRPr>
                    </a:p>
                  </a:txBody>
                  <a:tcPr anchor="ctr"/>
                </a:tc>
                <a:extLst>
                  <a:ext uri="{0D108BD9-81ED-4DB2-BD59-A6C34878D82A}">
                    <a16:rowId xmlns:a16="http://schemas.microsoft.com/office/drawing/2014/main" val="10004"/>
                  </a:ext>
                </a:extLst>
              </a:tr>
              <a:tr h="406494">
                <a:tc>
                  <a:txBody>
                    <a:bodyPr/>
                    <a:lstStyle/>
                    <a:p>
                      <a:r>
                        <a:rPr kumimoji="1" lang="ja-JP" altLang="en-US" sz="1050" dirty="0">
                          <a:solidFill>
                            <a:schemeClr val="accent3">
                              <a:lumMod val="25000"/>
                            </a:schemeClr>
                          </a:solidFill>
                        </a:rPr>
                        <a:t>申込締切</a:t>
                      </a:r>
                      <a:endParaRPr kumimoji="1" lang="en-US" altLang="ja-JP" sz="1050" dirty="0">
                        <a:solidFill>
                          <a:schemeClr val="accent3">
                            <a:lumMod val="25000"/>
                          </a:schemeClr>
                        </a:solidFill>
                        <a:latin typeface="+mj-ea"/>
                        <a:ea typeface="+mj-ea"/>
                      </a:endParaRPr>
                    </a:p>
                  </a:txBody>
                  <a:tcPr anchor="ctr"/>
                </a:tc>
                <a:tc>
                  <a:txBody>
                    <a:bodyPr/>
                    <a:lstStyle/>
                    <a:p>
                      <a:r>
                        <a:rPr kumimoji="1" lang="ja-JP" altLang="en-US" sz="1200">
                          <a:solidFill>
                            <a:schemeClr val="accent3">
                              <a:lumMod val="25000"/>
                            </a:schemeClr>
                          </a:solidFill>
                        </a:rPr>
                        <a:t>イベント実施の３ヶ月前</a:t>
                      </a:r>
                      <a:endParaRPr kumimoji="1" lang="en-US" altLang="ja-JP" sz="1200" dirty="0">
                        <a:solidFill>
                          <a:schemeClr val="accent3">
                            <a:lumMod val="25000"/>
                          </a:schemeClr>
                        </a:solidFill>
                      </a:endParaRPr>
                    </a:p>
                    <a:p>
                      <a:r>
                        <a:rPr kumimoji="1" lang="en-US" altLang="ja-JP" sz="800" dirty="0">
                          <a:solidFill>
                            <a:schemeClr val="accent3">
                              <a:lumMod val="25000"/>
                            </a:schemeClr>
                          </a:solidFill>
                        </a:rPr>
                        <a:t>※</a:t>
                      </a:r>
                      <a:r>
                        <a:rPr kumimoji="1" lang="ja-JP" altLang="en-US" sz="800">
                          <a:solidFill>
                            <a:schemeClr val="accent3">
                              <a:lumMod val="25000"/>
                            </a:schemeClr>
                          </a:solidFill>
                        </a:rPr>
                        <a:t>最短の場合</a:t>
                      </a:r>
                      <a:endParaRPr kumimoji="1" lang="en-US" altLang="ja-JP" sz="800" dirty="0">
                        <a:solidFill>
                          <a:schemeClr val="accent3">
                            <a:lumMod val="25000"/>
                          </a:schemeClr>
                        </a:solidFill>
                        <a:latin typeface="+mj-ea"/>
                        <a:ea typeface="+mj-ea"/>
                      </a:endParaRPr>
                    </a:p>
                  </a:txBody>
                  <a:tcPr anchor="ctr"/>
                </a:tc>
                <a:extLst>
                  <a:ext uri="{0D108BD9-81ED-4DB2-BD59-A6C34878D82A}">
                    <a16:rowId xmlns:a16="http://schemas.microsoft.com/office/drawing/2014/main" val="135315425"/>
                  </a:ext>
                </a:extLst>
              </a:tr>
              <a:tr h="524830">
                <a:tc>
                  <a:txBody>
                    <a:bodyPr/>
                    <a:lstStyle/>
                    <a:p>
                      <a:r>
                        <a:rPr kumimoji="1" lang="ja-JP" altLang="en-US" sz="1050">
                          <a:solidFill>
                            <a:schemeClr val="accent3">
                              <a:lumMod val="25000"/>
                            </a:schemeClr>
                          </a:solidFill>
                          <a:latin typeface="+mj-ea"/>
                          <a:ea typeface="+mj-ea"/>
                        </a:rPr>
                        <a:t>その他</a:t>
                      </a:r>
                      <a:endParaRPr kumimoji="1" lang="en-US" altLang="ja-JP" sz="1050" dirty="0">
                        <a:solidFill>
                          <a:schemeClr val="accent3">
                            <a:lumMod val="25000"/>
                          </a:schemeClr>
                        </a:solidFill>
                        <a:latin typeface="+mj-ea"/>
                        <a:ea typeface="+mj-ea"/>
                      </a:endParaRPr>
                    </a:p>
                  </a:txBody>
                  <a:tcPr anchor="ctr"/>
                </a:tc>
                <a:tc>
                  <a:txBody>
                    <a:bodyPr/>
                    <a:lstStyle/>
                    <a:p>
                      <a:endParaRPr kumimoji="1" lang="en-US" altLang="ja-JP" sz="800" dirty="0">
                        <a:solidFill>
                          <a:schemeClr val="accent3">
                            <a:lumMod val="25000"/>
                          </a:schemeClr>
                        </a:solidFill>
                      </a:endParaRPr>
                    </a:p>
                    <a:p>
                      <a:r>
                        <a:rPr kumimoji="1" lang="ja-JP" altLang="en-US" sz="800" dirty="0">
                          <a:solidFill>
                            <a:schemeClr val="accent3">
                              <a:lumMod val="25000"/>
                            </a:schemeClr>
                          </a:solidFill>
                        </a:rPr>
                        <a:t>告知について</a:t>
                      </a:r>
                      <a:endParaRPr kumimoji="1" lang="en-US" altLang="ja-JP" sz="800" dirty="0">
                        <a:solidFill>
                          <a:schemeClr val="accent3">
                            <a:lumMod val="25000"/>
                          </a:schemeClr>
                        </a:solidFill>
                      </a:endParaRPr>
                    </a:p>
                    <a:p>
                      <a:r>
                        <a:rPr kumimoji="1" lang="ja-JP" altLang="en-US" sz="800" dirty="0">
                          <a:solidFill>
                            <a:schemeClr val="accent3">
                              <a:lumMod val="25000"/>
                            </a:schemeClr>
                          </a:solidFill>
                        </a:rPr>
                        <a:t>・会員向けメールマガジン配信　１回</a:t>
                      </a:r>
                      <a:endParaRPr kumimoji="1" lang="en-US" altLang="ja-JP" sz="800" dirty="0">
                        <a:solidFill>
                          <a:schemeClr val="accent3">
                            <a:lumMod val="25000"/>
                          </a:schemeClr>
                        </a:solidFill>
                      </a:endParaRPr>
                    </a:p>
                    <a:p>
                      <a:r>
                        <a:rPr kumimoji="1" lang="ja-JP" altLang="en-US" sz="800" dirty="0">
                          <a:solidFill>
                            <a:schemeClr val="accent3">
                              <a:lumMod val="25000"/>
                            </a:schemeClr>
                          </a:solidFill>
                        </a:rPr>
                        <a:t>・インスタ・ツイッター告知各　１回　を含む</a:t>
                      </a:r>
                      <a:endParaRPr kumimoji="1" lang="en-US" altLang="ja-JP" sz="800" dirty="0">
                        <a:solidFill>
                          <a:schemeClr val="accent3">
                            <a:lumMod val="25000"/>
                          </a:schemeClr>
                        </a:solidFill>
                      </a:endParaRPr>
                    </a:p>
                    <a:p>
                      <a:endParaRPr kumimoji="1" lang="en-US" altLang="ja-JP" sz="800" dirty="0">
                        <a:solidFill>
                          <a:schemeClr val="accent3">
                            <a:lumMod val="25000"/>
                          </a:schemeClr>
                        </a:solidFill>
                      </a:endParaRPr>
                    </a:p>
                    <a:p>
                      <a:r>
                        <a:rPr kumimoji="1" lang="en-US" altLang="ja-JP" sz="800" dirty="0">
                          <a:solidFill>
                            <a:schemeClr val="accent3">
                              <a:lumMod val="25000"/>
                            </a:schemeClr>
                          </a:solidFill>
                        </a:rPr>
                        <a:t>※</a:t>
                      </a:r>
                      <a:r>
                        <a:rPr kumimoji="1" lang="ja-JP" altLang="en-US" sz="800" dirty="0">
                          <a:solidFill>
                            <a:schemeClr val="accent3">
                              <a:lumMod val="25000"/>
                            </a:schemeClr>
                          </a:solidFill>
                        </a:rPr>
                        <a:t>イベント内容及び、イベントグッズ内容、参加費は別途調整</a:t>
                      </a:r>
                      <a:endParaRPr kumimoji="1" lang="en-US" altLang="ja-JP" sz="800" dirty="0">
                        <a:solidFill>
                          <a:schemeClr val="accent3">
                            <a:lumMod val="25000"/>
                          </a:schemeClr>
                        </a:solidFill>
                      </a:endParaRPr>
                    </a:p>
                    <a:p>
                      <a:r>
                        <a:rPr kumimoji="1" lang="en-US" altLang="ja-JP" sz="800" dirty="0">
                          <a:solidFill>
                            <a:schemeClr val="accent3">
                              <a:lumMod val="25000"/>
                            </a:schemeClr>
                          </a:solidFill>
                        </a:rPr>
                        <a:t>※</a:t>
                      </a:r>
                      <a:r>
                        <a:rPr kumimoji="1" lang="ja-JP" altLang="en-US" sz="800" dirty="0">
                          <a:solidFill>
                            <a:schemeClr val="accent3">
                              <a:lumMod val="25000"/>
                            </a:schemeClr>
                          </a:solidFill>
                        </a:rPr>
                        <a:t>イベントチケットはキャンセル防止のため、有料想定</a:t>
                      </a:r>
                      <a:endParaRPr kumimoji="1" lang="en-US" altLang="ja-JP" sz="800" dirty="0">
                        <a:solidFill>
                          <a:schemeClr val="accent3">
                            <a:lumMod val="25000"/>
                          </a:schemeClr>
                        </a:solidFill>
                      </a:endParaRPr>
                    </a:p>
                  </a:txBody>
                  <a:tcPr anchor="ctr"/>
                </a:tc>
                <a:extLst>
                  <a:ext uri="{0D108BD9-81ED-4DB2-BD59-A6C34878D82A}">
                    <a16:rowId xmlns:a16="http://schemas.microsoft.com/office/drawing/2014/main" val="10006"/>
                  </a:ext>
                </a:extLst>
              </a:tr>
            </a:tbl>
          </a:graphicData>
        </a:graphic>
      </p:graphicFrame>
      <p:sp>
        <p:nvSpPr>
          <p:cNvPr id="62" name="角丸四角形 61">
            <a:extLst>
              <a:ext uri="{FF2B5EF4-FFF2-40B4-BE49-F238E27FC236}">
                <a16:creationId xmlns:a16="http://schemas.microsoft.com/office/drawing/2014/main" id="{97F5E472-866F-4640-B418-4D897FD9A883}"/>
              </a:ext>
            </a:extLst>
          </p:cNvPr>
          <p:cNvSpPr/>
          <p:nvPr/>
        </p:nvSpPr>
        <p:spPr>
          <a:xfrm>
            <a:off x="4409042" y="1506285"/>
            <a:ext cx="4306206" cy="85345"/>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9" name="タイトル 1">
            <a:extLst>
              <a:ext uri="{FF2B5EF4-FFF2-40B4-BE49-F238E27FC236}">
                <a16:creationId xmlns:a16="http://schemas.microsoft.com/office/drawing/2014/main" id="{BFF8DF2E-BA40-450A-8899-97F5A0F0DE9F}"/>
              </a:ext>
            </a:extLst>
          </p:cNvPr>
          <p:cNvSpPr txBox="1">
            <a:spLocks/>
          </p:cNvSpPr>
          <p:nvPr/>
        </p:nvSpPr>
        <p:spPr>
          <a:xfrm>
            <a:off x="910829" y="918150"/>
            <a:ext cx="3850862" cy="4291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1400" kern="1200">
                <a:solidFill>
                  <a:schemeClr val="tx1"/>
                </a:solidFill>
                <a:latin typeface="+mj-lt"/>
                <a:ea typeface="+mj-ea"/>
                <a:cs typeface="+mj-cs"/>
              </a:defRPr>
            </a:lvl1pPr>
          </a:lstStyle>
          <a:p>
            <a:r>
              <a:rPr lang="ja-JP" altLang="en-US" sz="2400" b="1">
                <a:solidFill>
                  <a:schemeClr val="accent3">
                    <a:lumMod val="25000"/>
                  </a:schemeClr>
                </a:solidFill>
              </a:rPr>
              <a:t>オンラインイベントプラン</a:t>
            </a:r>
            <a:endParaRPr lang="ja-JP" altLang="en-US" sz="2400" b="1" dirty="0">
              <a:solidFill>
                <a:schemeClr val="accent3">
                  <a:lumMod val="25000"/>
                </a:schemeClr>
              </a:solidFill>
            </a:endParaRPr>
          </a:p>
        </p:txBody>
      </p:sp>
      <p:sp>
        <p:nvSpPr>
          <p:cNvPr id="18" name="タイトル 1">
            <a:extLst>
              <a:ext uri="{FF2B5EF4-FFF2-40B4-BE49-F238E27FC236}">
                <a16:creationId xmlns:a16="http://schemas.microsoft.com/office/drawing/2014/main" id="{529D9091-895B-4AE0-833B-220D7D3175F7}"/>
              </a:ext>
            </a:extLst>
          </p:cNvPr>
          <p:cNvSpPr txBox="1">
            <a:spLocks/>
          </p:cNvSpPr>
          <p:nvPr/>
        </p:nvSpPr>
        <p:spPr>
          <a:xfrm>
            <a:off x="179388" y="67189"/>
            <a:ext cx="6622856" cy="3089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1400" kern="1200">
                <a:solidFill>
                  <a:schemeClr val="tx1"/>
                </a:solidFill>
                <a:latin typeface="+mj-lt"/>
                <a:ea typeface="+mj-ea"/>
                <a:cs typeface="+mj-cs"/>
              </a:defRPr>
            </a:lvl1pPr>
          </a:lstStyle>
          <a:p>
            <a:r>
              <a:rPr lang="ja-JP" altLang="en-US" dirty="0">
                <a:solidFill>
                  <a:schemeClr val="accent3">
                    <a:lumMod val="25000"/>
                  </a:schemeClr>
                </a:solidFill>
                <a:latin typeface="+mn-lt"/>
              </a:rPr>
              <a:t>タイアップメニュー　</a:t>
            </a:r>
          </a:p>
        </p:txBody>
      </p:sp>
      <p:sp>
        <p:nvSpPr>
          <p:cNvPr id="15" name="テキスト ボックス 14">
            <a:extLst>
              <a:ext uri="{FF2B5EF4-FFF2-40B4-BE49-F238E27FC236}">
                <a16:creationId xmlns:a16="http://schemas.microsoft.com/office/drawing/2014/main" id="{C220C59D-0FA2-D441-BBAC-AB69C0EC5A2A}"/>
              </a:ext>
            </a:extLst>
          </p:cNvPr>
          <p:cNvSpPr txBox="1"/>
          <p:nvPr/>
        </p:nvSpPr>
        <p:spPr>
          <a:xfrm>
            <a:off x="911161" y="662252"/>
            <a:ext cx="3622927" cy="276999"/>
          </a:xfrm>
          <a:prstGeom prst="rect">
            <a:avLst/>
          </a:prstGeom>
          <a:noFill/>
        </p:spPr>
        <p:txBody>
          <a:bodyPr wrap="square" rtlCol="0">
            <a:spAutoFit/>
          </a:bodyPr>
          <a:lstStyle/>
          <a:p>
            <a:pPr defTabSz="457200"/>
            <a:r>
              <a:rPr lang="en-US" altLang="ja-JP" sz="1200" dirty="0">
                <a:solidFill>
                  <a:schemeClr val="accent3">
                    <a:lumMod val="25000"/>
                  </a:schemeClr>
                </a:solidFill>
              </a:rPr>
              <a:t>ZOOM</a:t>
            </a:r>
            <a:r>
              <a:rPr lang="ja-JP" altLang="en-US" sz="1200">
                <a:solidFill>
                  <a:schemeClr val="accent3">
                    <a:lumMod val="25000"/>
                  </a:schemeClr>
                </a:solidFill>
              </a:rPr>
              <a:t>を使用したイベント</a:t>
            </a:r>
            <a:endParaRPr lang="en-US" altLang="ja-JP" sz="1200" dirty="0">
              <a:solidFill>
                <a:schemeClr val="accent3">
                  <a:lumMod val="25000"/>
                </a:schemeClr>
              </a:solidFill>
            </a:endParaRPr>
          </a:p>
        </p:txBody>
      </p:sp>
      <p:sp>
        <p:nvSpPr>
          <p:cNvPr id="2" name="角丸四角形 1">
            <a:extLst>
              <a:ext uri="{FF2B5EF4-FFF2-40B4-BE49-F238E27FC236}">
                <a16:creationId xmlns:a16="http://schemas.microsoft.com/office/drawing/2014/main" id="{33A57573-39BD-664F-B2FE-EB9A24E347F3}"/>
              </a:ext>
            </a:extLst>
          </p:cNvPr>
          <p:cNvSpPr/>
          <p:nvPr/>
        </p:nvSpPr>
        <p:spPr>
          <a:xfrm>
            <a:off x="417809" y="649354"/>
            <a:ext cx="350287" cy="630666"/>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10" name="正方形/長方形 9"/>
          <p:cNvSpPr/>
          <p:nvPr/>
        </p:nvSpPr>
        <p:spPr>
          <a:xfrm>
            <a:off x="358706" y="841675"/>
            <a:ext cx="482209" cy="394997"/>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600"/>
              </a:lnSpc>
            </a:pPr>
            <a:r>
              <a:rPr kumimoji="1" lang="ja-JP" altLang="en-US" sz="2800" b="1">
                <a:latin typeface="+mn-ea"/>
              </a:rPr>
              <a:t>５</a:t>
            </a:r>
            <a:endParaRPr kumimoji="1" lang="ja-JP" altLang="en-US" sz="2800" b="1" dirty="0">
              <a:latin typeface="+mn-ea"/>
            </a:endParaRPr>
          </a:p>
        </p:txBody>
      </p:sp>
      <p:sp>
        <p:nvSpPr>
          <p:cNvPr id="40" name="テキスト ボックス 39">
            <a:extLst>
              <a:ext uri="{FF2B5EF4-FFF2-40B4-BE49-F238E27FC236}">
                <a16:creationId xmlns:a16="http://schemas.microsoft.com/office/drawing/2014/main" id="{0B641F6E-5ACF-BC44-A54D-FFF3CDA65EE4}"/>
              </a:ext>
            </a:extLst>
          </p:cNvPr>
          <p:cNvSpPr txBox="1"/>
          <p:nvPr/>
        </p:nvSpPr>
        <p:spPr>
          <a:xfrm>
            <a:off x="4747652" y="967732"/>
            <a:ext cx="4015724" cy="276999"/>
          </a:xfrm>
          <a:prstGeom prst="rect">
            <a:avLst/>
          </a:prstGeom>
          <a:noFill/>
        </p:spPr>
        <p:txBody>
          <a:bodyPr wrap="square" rtlCol="0">
            <a:spAutoFit/>
          </a:bodyPr>
          <a:lstStyle/>
          <a:p>
            <a:r>
              <a:rPr lang="ja-JP" altLang="en-US" sz="1200">
                <a:solidFill>
                  <a:schemeClr val="accent3">
                    <a:lumMod val="25000"/>
                  </a:schemeClr>
                </a:solidFill>
              </a:rPr>
              <a:t>▷</a:t>
            </a:r>
            <a:r>
              <a:rPr lang="en-US" altLang="ja-JP" sz="1200" dirty="0">
                <a:solidFill>
                  <a:schemeClr val="accent3">
                    <a:lumMod val="25000"/>
                  </a:schemeClr>
                </a:solidFill>
              </a:rPr>
              <a:t> </a:t>
            </a:r>
            <a:r>
              <a:rPr lang="ja-JP" altLang="en-US" sz="1200">
                <a:solidFill>
                  <a:schemeClr val="accent3">
                    <a:lumMod val="25000"/>
                  </a:schemeClr>
                </a:solidFill>
              </a:rPr>
              <a:t>るるぶ</a:t>
            </a:r>
            <a:r>
              <a:rPr lang="en-US" altLang="ja-JP" sz="1200" dirty="0">
                <a:solidFill>
                  <a:schemeClr val="accent3">
                    <a:lumMod val="25000"/>
                  </a:schemeClr>
                </a:solidFill>
              </a:rPr>
              <a:t>Kids</a:t>
            </a:r>
            <a:r>
              <a:rPr lang="ja-JP" altLang="en-US" sz="1200">
                <a:solidFill>
                  <a:schemeClr val="accent3">
                    <a:lumMod val="25000"/>
                  </a:schemeClr>
                </a:solidFill>
              </a:rPr>
              <a:t>編集部がイベントの企画・募集・実施</a:t>
            </a:r>
            <a:endParaRPr lang="en-US" altLang="ja-JP" sz="1200" dirty="0">
              <a:solidFill>
                <a:schemeClr val="accent3">
                  <a:lumMod val="25000"/>
                </a:schemeClr>
              </a:solidFill>
            </a:endParaRPr>
          </a:p>
        </p:txBody>
      </p:sp>
      <p:sp>
        <p:nvSpPr>
          <p:cNvPr id="50" name="角丸四角形 49">
            <a:extLst>
              <a:ext uri="{FF2B5EF4-FFF2-40B4-BE49-F238E27FC236}">
                <a16:creationId xmlns:a16="http://schemas.microsoft.com/office/drawing/2014/main" id="{E61438C6-9AB8-2F4E-A005-2A274B984E29}"/>
              </a:ext>
            </a:extLst>
          </p:cNvPr>
          <p:cNvSpPr/>
          <p:nvPr/>
        </p:nvSpPr>
        <p:spPr>
          <a:xfrm>
            <a:off x="4409042" y="1506285"/>
            <a:ext cx="4306206" cy="85345"/>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55" name="スライド番号プレースホルダー 3">
            <a:extLst>
              <a:ext uri="{FF2B5EF4-FFF2-40B4-BE49-F238E27FC236}">
                <a16:creationId xmlns:a16="http://schemas.microsoft.com/office/drawing/2014/main" id="{9EC9B07F-A2CA-DE43-9FF3-D2893DB1DAF4}"/>
              </a:ext>
            </a:extLst>
          </p:cNvPr>
          <p:cNvSpPr>
            <a:spLocks noGrp="1"/>
          </p:cNvSpPr>
          <p:nvPr>
            <p:ph type="sldNum" sz="quarter" idx="12"/>
          </p:nvPr>
        </p:nvSpPr>
        <p:spPr>
          <a:xfrm>
            <a:off x="6992287" y="6554817"/>
            <a:ext cx="2057400" cy="297235"/>
          </a:xfrm>
        </p:spPr>
        <p:txBody>
          <a:bodyPr/>
          <a:lstStyle/>
          <a:p>
            <a:fld id="{9D401335-F730-4287-99F3-CA1058D16EE0}" type="slidenum">
              <a:rPr kumimoji="1" lang="ja-JP" altLang="en-US" dirty="0" smtClean="0"/>
              <a:pPr/>
              <a:t>16</a:t>
            </a:fld>
            <a:endParaRPr kumimoji="1" lang="ja-JP" altLang="en-US" dirty="0"/>
          </a:p>
        </p:txBody>
      </p:sp>
      <p:sp>
        <p:nvSpPr>
          <p:cNvPr id="33" name="矢印: 五方向 81">
            <a:extLst>
              <a:ext uri="{FF2B5EF4-FFF2-40B4-BE49-F238E27FC236}">
                <a16:creationId xmlns:a16="http://schemas.microsoft.com/office/drawing/2014/main" id="{C5540E5A-DDF9-8244-8D0A-9D65CAEE5DA7}"/>
              </a:ext>
            </a:extLst>
          </p:cNvPr>
          <p:cNvSpPr/>
          <p:nvPr/>
        </p:nvSpPr>
        <p:spPr>
          <a:xfrm rot="5400000">
            <a:off x="1837783" y="452201"/>
            <a:ext cx="1046662" cy="3557486"/>
          </a:xfrm>
          <a:prstGeom prst="homePlate">
            <a:avLst>
              <a:gd name="adj" fmla="val 7178"/>
            </a:avLst>
          </a:prstGeom>
          <a:solidFill>
            <a:srgbClr val="F8F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accent3">
                  <a:lumMod val="25000"/>
                </a:schemeClr>
              </a:solidFill>
              <a:latin typeface="+mn-ea"/>
            </a:endParaRPr>
          </a:p>
        </p:txBody>
      </p:sp>
      <p:sp>
        <p:nvSpPr>
          <p:cNvPr id="35" name="矢印: 五方向 109">
            <a:extLst>
              <a:ext uri="{FF2B5EF4-FFF2-40B4-BE49-F238E27FC236}">
                <a16:creationId xmlns:a16="http://schemas.microsoft.com/office/drawing/2014/main" id="{4F91AA65-8F1C-CA4A-AC75-2C3674DEFCEB}"/>
              </a:ext>
            </a:extLst>
          </p:cNvPr>
          <p:cNvSpPr/>
          <p:nvPr/>
        </p:nvSpPr>
        <p:spPr>
          <a:xfrm rot="5400000">
            <a:off x="1939788" y="1470425"/>
            <a:ext cx="829754" cy="3544595"/>
          </a:xfrm>
          <a:prstGeom prst="homePlate">
            <a:avLst>
              <a:gd name="adj" fmla="val 12924"/>
            </a:avLst>
          </a:prstGeom>
          <a:solidFill>
            <a:srgbClr val="F8F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latin typeface="+mn-ea"/>
            </a:endParaRPr>
          </a:p>
        </p:txBody>
      </p:sp>
      <p:pic>
        <p:nvPicPr>
          <p:cNvPr id="38" name="図 37" descr="num@2x.png">
            <a:extLst>
              <a:ext uri="{FF2B5EF4-FFF2-40B4-BE49-F238E27FC236}">
                <a16:creationId xmlns:a16="http://schemas.microsoft.com/office/drawing/2014/main" id="{3259890A-2A3E-5443-BE0A-AB6B0D182BF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6185"/>
          <a:stretch/>
        </p:blipFill>
        <p:spPr>
          <a:xfrm>
            <a:off x="760672" y="2034276"/>
            <a:ext cx="308940" cy="343080"/>
          </a:xfrm>
          <a:prstGeom prst="rect">
            <a:avLst/>
          </a:prstGeom>
        </p:spPr>
      </p:pic>
      <p:pic>
        <p:nvPicPr>
          <p:cNvPr id="39" name="図 38" descr="num@2x.png">
            <a:extLst>
              <a:ext uri="{FF2B5EF4-FFF2-40B4-BE49-F238E27FC236}">
                <a16:creationId xmlns:a16="http://schemas.microsoft.com/office/drawing/2014/main" id="{B900B808-F437-5740-B341-9AEFB26CA48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60672" y="3001383"/>
            <a:ext cx="288925" cy="315004"/>
          </a:xfrm>
          <a:prstGeom prst="rect">
            <a:avLst/>
          </a:prstGeom>
        </p:spPr>
      </p:pic>
      <p:sp>
        <p:nvSpPr>
          <p:cNvPr id="41" name="テキスト ボックス 40">
            <a:extLst>
              <a:ext uri="{FF2B5EF4-FFF2-40B4-BE49-F238E27FC236}">
                <a16:creationId xmlns:a16="http://schemas.microsoft.com/office/drawing/2014/main" id="{012B6403-B11C-A24B-832C-40403156A023}"/>
              </a:ext>
            </a:extLst>
          </p:cNvPr>
          <p:cNvSpPr txBox="1"/>
          <p:nvPr/>
        </p:nvSpPr>
        <p:spPr>
          <a:xfrm>
            <a:off x="1184447" y="1985498"/>
            <a:ext cx="3046077" cy="307777"/>
          </a:xfrm>
          <a:prstGeom prst="rect">
            <a:avLst/>
          </a:prstGeom>
          <a:noFill/>
        </p:spPr>
        <p:txBody>
          <a:bodyPr wrap="square" rtlCol="0">
            <a:spAutoFit/>
          </a:bodyPr>
          <a:lstStyle/>
          <a:p>
            <a:r>
              <a:rPr lang="ja-JP" altLang="en-US" sz="1400" b="1">
                <a:solidFill>
                  <a:schemeClr val="accent3">
                    <a:lumMod val="25000"/>
                  </a:schemeClr>
                </a:solidFill>
                <a:cs typeface="Meiryo" charset="-128"/>
              </a:rPr>
              <a:t>イベント内容企画</a:t>
            </a:r>
            <a:endParaRPr lang="en-US" altLang="ja-JP" sz="1400" b="1" dirty="0">
              <a:solidFill>
                <a:schemeClr val="accent3">
                  <a:lumMod val="25000"/>
                </a:schemeClr>
              </a:solidFill>
              <a:cs typeface="Meiryo" charset="-128"/>
            </a:endParaRPr>
          </a:p>
        </p:txBody>
      </p:sp>
      <p:sp>
        <p:nvSpPr>
          <p:cNvPr id="42" name="テキスト ボックス 41">
            <a:extLst>
              <a:ext uri="{FF2B5EF4-FFF2-40B4-BE49-F238E27FC236}">
                <a16:creationId xmlns:a16="http://schemas.microsoft.com/office/drawing/2014/main" id="{7832CA4F-98ED-A44B-B805-D0A77A415886}"/>
              </a:ext>
            </a:extLst>
          </p:cNvPr>
          <p:cNvSpPr txBox="1"/>
          <p:nvPr/>
        </p:nvSpPr>
        <p:spPr>
          <a:xfrm>
            <a:off x="1184447" y="2909162"/>
            <a:ext cx="1968441" cy="307777"/>
          </a:xfrm>
          <a:prstGeom prst="rect">
            <a:avLst/>
          </a:prstGeom>
          <a:noFill/>
        </p:spPr>
        <p:txBody>
          <a:bodyPr wrap="square" rtlCol="0">
            <a:spAutoFit/>
          </a:bodyPr>
          <a:lstStyle/>
          <a:p>
            <a:r>
              <a:rPr lang="ja-JP" altLang="en-US" sz="1400" b="1">
                <a:solidFill>
                  <a:schemeClr val="accent3">
                    <a:lumMod val="25000"/>
                  </a:schemeClr>
                </a:solidFill>
                <a:cs typeface="Meiryo" charset="-128"/>
              </a:rPr>
              <a:t>参加募集・グッズ発送</a:t>
            </a:r>
            <a:endParaRPr lang="en-US" altLang="ja-JP" sz="1400" b="1" dirty="0">
              <a:solidFill>
                <a:schemeClr val="accent3">
                  <a:lumMod val="25000"/>
                </a:schemeClr>
              </a:solidFill>
              <a:cs typeface="Meiryo" charset="-128"/>
            </a:endParaRPr>
          </a:p>
        </p:txBody>
      </p:sp>
      <p:sp>
        <p:nvSpPr>
          <p:cNvPr id="43" name="テキスト ボックス 42">
            <a:extLst>
              <a:ext uri="{FF2B5EF4-FFF2-40B4-BE49-F238E27FC236}">
                <a16:creationId xmlns:a16="http://schemas.microsoft.com/office/drawing/2014/main" id="{DDB701A6-5717-C04F-AA38-BD664300487B}"/>
              </a:ext>
            </a:extLst>
          </p:cNvPr>
          <p:cNvSpPr txBox="1"/>
          <p:nvPr/>
        </p:nvSpPr>
        <p:spPr>
          <a:xfrm>
            <a:off x="1184447" y="2199423"/>
            <a:ext cx="2267080" cy="400110"/>
          </a:xfrm>
          <a:prstGeom prst="rect">
            <a:avLst/>
          </a:prstGeom>
          <a:noFill/>
        </p:spPr>
        <p:txBody>
          <a:bodyPr wrap="square" rtlCol="0">
            <a:spAutoFit/>
          </a:bodyPr>
          <a:lstStyle/>
          <a:p>
            <a:r>
              <a:rPr kumimoji="1" lang="ja-JP" altLang="en-US" sz="1000">
                <a:solidFill>
                  <a:schemeClr val="accent3">
                    <a:lumMod val="25000"/>
                  </a:schemeClr>
                </a:solidFill>
                <a:latin typeface="+mn-ea"/>
              </a:rPr>
              <a:t>編集部がクライアントさまの商材、</a:t>
            </a:r>
            <a:endParaRPr kumimoji="1" lang="en-US" altLang="ja-JP" sz="1000" dirty="0">
              <a:solidFill>
                <a:schemeClr val="accent3">
                  <a:lumMod val="25000"/>
                </a:schemeClr>
              </a:solidFill>
              <a:latin typeface="+mn-ea"/>
            </a:endParaRPr>
          </a:p>
          <a:p>
            <a:r>
              <a:rPr kumimoji="1" lang="ja-JP" altLang="en-US" sz="1000">
                <a:solidFill>
                  <a:schemeClr val="accent3">
                    <a:lumMod val="25000"/>
                  </a:schemeClr>
                </a:solidFill>
                <a:latin typeface="+mn-ea"/>
              </a:rPr>
              <a:t>エリア等をご紹介する内容を企画</a:t>
            </a:r>
            <a:endParaRPr kumimoji="1" lang="ja-JP" altLang="en-US" sz="1000" dirty="0">
              <a:solidFill>
                <a:schemeClr val="accent3">
                  <a:lumMod val="25000"/>
                </a:schemeClr>
              </a:solidFill>
              <a:latin typeface="+mn-ea"/>
            </a:endParaRPr>
          </a:p>
        </p:txBody>
      </p:sp>
      <p:sp>
        <p:nvSpPr>
          <p:cNvPr id="57" name="テキスト ボックス 56">
            <a:extLst>
              <a:ext uri="{FF2B5EF4-FFF2-40B4-BE49-F238E27FC236}">
                <a16:creationId xmlns:a16="http://schemas.microsoft.com/office/drawing/2014/main" id="{52B4E9FE-1052-9048-A68B-64502D5688E2}"/>
              </a:ext>
            </a:extLst>
          </p:cNvPr>
          <p:cNvSpPr txBox="1"/>
          <p:nvPr/>
        </p:nvSpPr>
        <p:spPr>
          <a:xfrm>
            <a:off x="1184447" y="3141569"/>
            <a:ext cx="2019966" cy="400110"/>
          </a:xfrm>
          <a:prstGeom prst="rect">
            <a:avLst/>
          </a:prstGeom>
          <a:noFill/>
        </p:spPr>
        <p:txBody>
          <a:bodyPr wrap="square" rtlCol="0">
            <a:spAutoFit/>
          </a:bodyPr>
          <a:lstStyle/>
          <a:p>
            <a:r>
              <a:rPr kumimoji="1" lang="ja-JP" altLang="en-US" sz="1000">
                <a:solidFill>
                  <a:schemeClr val="accent3">
                    <a:lumMod val="25000"/>
                  </a:schemeClr>
                </a:solidFill>
                <a:latin typeface="+mn-ea"/>
              </a:rPr>
              <a:t>記事を作成し、参加者を募集</a:t>
            </a:r>
            <a:endParaRPr kumimoji="1" lang="en-US" altLang="ja-JP" sz="1000" dirty="0">
              <a:solidFill>
                <a:schemeClr val="accent3">
                  <a:lumMod val="25000"/>
                </a:schemeClr>
              </a:solidFill>
              <a:latin typeface="+mn-ea"/>
            </a:endParaRPr>
          </a:p>
          <a:p>
            <a:r>
              <a:rPr kumimoji="1" lang="ja-JP" altLang="en-US" sz="1000">
                <a:solidFill>
                  <a:schemeClr val="accent3">
                    <a:lumMod val="25000"/>
                  </a:schemeClr>
                </a:solidFill>
                <a:latin typeface="+mn-ea"/>
              </a:rPr>
              <a:t>イベント参加グッズ等を発送。</a:t>
            </a:r>
            <a:endParaRPr kumimoji="1" lang="ja-JP" altLang="en-US" sz="1000" dirty="0">
              <a:solidFill>
                <a:schemeClr val="accent3">
                  <a:lumMod val="25000"/>
                </a:schemeClr>
              </a:solidFill>
              <a:latin typeface="+mn-ea"/>
            </a:endParaRPr>
          </a:p>
        </p:txBody>
      </p:sp>
      <p:sp>
        <p:nvSpPr>
          <p:cNvPr id="63" name="矢印: 五方向 81">
            <a:extLst>
              <a:ext uri="{FF2B5EF4-FFF2-40B4-BE49-F238E27FC236}">
                <a16:creationId xmlns:a16="http://schemas.microsoft.com/office/drawing/2014/main" id="{15728141-9677-454C-980E-DF3EEB94003C}"/>
              </a:ext>
            </a:extLst>
          </p:cNvPr>
          <p:cNvSpPr/>
          <p:nvPr/>
        </p:nvSpPr>
        <p:spPr>
          <a:xfrm rot="5400000">
            <a:off x="1629908" y="2683631"/>
            <a:ext cx="1462405" cy="3557486"/>
          </a:xfrm>
          <a:prstGeom prst="homePlate">
            <a:avLst>
              <a:gd name="adj" fmla="val 7178"/>
            </a:avLst>
          </a:prstGeom>
          <a:solidFill>
            <a:srgbClr val="F8F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accent3">
                  <a:lumMod val="25000"/>
                </a:schemeClr>
              </a:solidFill>
              <a:latin typeface="+mn-ea"/>
            </a:endParaRPr>
          </a:p>
        </p:txBody>
      </p:sp>
      <p:sp>
        <p:nvSpPr>
          <p:cNvPr id="64" name="矢印: 五方向 109">
            <a:extLst>
              <a:ext uri="{FF2B5EF4-FFF2-40B4-BE49-F238E27FC236}">
                <a16:creationId xmlns:a16="http://schemas.microsoft.com/office/drawing/2014/main" id="{0673AF72-AE4D-124E-A1E6-E6B15064CD4D}"/>
              </a:ext>
            </a:extLst>
          </p:cNvPr>
          <p:cNvSpPr/>
          <p:nvPr/>
        </p:nvSpPr>
        <p:spPr>
          <a:xfrm rot="5400000">
            <a:off x="1997890" y="3861209"/>
            <a:ext cx="741775" cy="3544595"/>
          </a:xfrm>
          <a:prstGeom prst="homePlate">
            <a:avLst>
              <a:gd name="adj" fmla="val 12924"/>
            </a:avLst>
          </a:prstGeom>
          <a:solidFill>
            <a:srgbClr val="F8F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latin typeface="+mn-ea"/>
            </a:endParaRPr>
          </a:p>
        </p:txBody>
      </p:sp>
      <p:sp>
        <p:nvSpPr>
          <p:cNvPr id="67" name="テキスト ボックス 66">
            <a:extLst>
              <a:ext uri="{FF2B5EF4-FFF2-40B4-BE49-F238E27FC236}">
                <a16:creationId xmlns:a16="http://schemas.microsoft.com/office/drawing/2014/main" id="{9EC608B1-57B6-D441-A0F0-E989FBDE1CDE}"/>
              </a:ext>
            </a:extLst>
          </p:cNvPr>
          <p:cNvSpPr txBox="1"/>
          <p:nvPr/>
        </p:nvSpPr>
        <p:spPr>
          <a:xfrm>
            <a:off x="1184447" y="3811923"/>
            <a:ext cx="3046077" cy="307777"/>
          </a:xfrm>
          <a:prstGeom prst="rect">
            <a:avLst/>
          </a:prstGeom>
          <a:noFill/>
        </p:spPr>
        <p:txBody>
          <a:bodyPr wrap="square" rtlCol="0">
            <a:spAutoFit/>
          </a:bodyPr>
          <a:lstStyle/>
          <a:p>
            <a:r>
              <a:rPr lang="ja-JP" altLang="en-US" sz="1400" b="1">
                <a:solidFill>
                  <a:schemeClr val="accent3">
                    <a:lumMod val="25000"/>
                  </a:schemeClr>
                </a:solidFill>
                <a:cs typeface="Meiryo" charset="-128"/>
              </a:rPr>
              <a:t>イベント実施</a:t>
            </a:r>
            <a:endParaRPr lang="en-US" altLang="ja-JP" sz="1400" b="1" dirty="0">
              <a:solidFill>
                <a:schemeClr val="accent3">
                  <a:lumMod val="25000"/>
                </a:schemeClr>
              </a:solidFill>
              <a:cs typeface="Meiryo" charset="-128"/>
            </a:endParaRPr>
          </a:p>
        </p:txBody>
      </p:sp>
      <p:sp>
        <p:nvSpPr>
          <p:cNvPr id="69" name="テキスト ボックス 68">
            <a:extLst>
              <a:ext uri="{FF2B5EF4-FFF2-40B4-BE49-F238E27FC236}">
                <a16:creationId xmlns:a16="http://schemas.microsoft.com/office/drawing/2014/main" id="{ED17ABD7-5992-3748-AF87-0255E62F5E15}"/>
              </a:ext>
            </a:extLst>
          </p:cNvPr>
          <p:cNvSpPr txBox="1"/>
          <p:nvPr/>
        </p:nvSpPr>
        <p:spPr>
          <a:xfrm>
            <a:off x="1184447" y="4037209"/>
            <a:ext cx="3282212" cy="246221"/>
          </a:xfrm>
          <a:prstGeom prst="rect">
            <a:avLst/>
          </a:prstGeom>
          <a:noFill/>
        </p:spPr>
        <p:txBody>
          <a:bodyPr wrap="square" rtlCol="0">
            <a:spAutoFit/>
          </a:bodyPr>
          <a:lstStyle/>
          <a:p>
            <a:r>
              <a:rPr kumimoji="1" lang="ja-JP" altLang="en-US" sz="1000">
                <a:solidFill>
                  <a:schemeClr val="accent3">
                    <a:lumMod val="25000"/>
                  </a:schemeClr>
                </a:solidFill>
                <a:latin typeface="+mn-ea"/>
              </a:rPr>
              <a:t>約１時間のオンラインイベントを実施</a:t>
            </a:r>
            <a:endParaRPr kumimoji="1" lang="ja-JP" altLang="en-US" sz="1000" dirty="0">
              <a:solidFill>
                <a:schemeClr val="accent3">
                  <a:lumMod val="25000"/>
                </a:schemeClr>
              </a:solidFill>
              <a:latin typeface="+mn-ea"/>
            </a:endParaRPr>
          </a:p>
        </p:txBody>
      </p:sp>
      <p:pic>
        <p:nvPicPr>
          <p:cNvPr id="71" name="図 70">
            <a:extLst>
              <a:ext uri="{FF2B5EF4-FFF2-40B4-BE49-F238E27FC236}">
                <a16:creationId xmlns:a16="http://schemas.microsoft.com/office/drawing/2014/main" id="{F38C2A65-31D4-7B46-8034-173EBD48AB0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06946" y="4299561"/>
            <a:ext cx="1335810" cy="694429"/>
          </a:xfrm>
          <a:prstGeom prst="rect">
            <a:avLst/>
          </a:prstGeom>
        </p:spPr>
      </p:pic>
      <p:pic>
        <p:nvPicPr>
          <p:cNvPr id="72" name="図 71">
            <a:extLst>
              <a:ext uri="{FF2B5EF4-FFF2-40B4-BE49-F238E27FC236}">
                <a16:creationId xmlns:a16="http://schemas.microsoft.com/office/drawing/2014/main" id="{C7A55F45-F938-784B-930A-0ADCF1DB633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696999" y="4291463"/>
            <a:ext cx="1157919" cy="702527"/>
          </a:xfrm>
          <a:prstGeom prst="rect">
            <a:avLst/>
          </a:prstGeom>
        </p:spPr>
      </p:pic>
      <p:pic>
        <p:nvPicPr>
          <p:cNvPr id="37" name="図 36" descr="num@2x.png">
            <a:extLst>
              <a:ext uri="{FF2B5EF4-FFF2-40B4-BE49-F238E27FC236}">
                <a16:creationId xmlns:a16="http://schemas.microsoft.com/office/drawing/2014/main" id="{3B4429F3-A238-DA49-9A0D-A9A6E42CF789}"/>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760672" y="3811697"/>
            <a:ext cx="324289" cy="350804"/>
          </a:xfrm>
          <a:prstGeom prst="rect">
            <a:avLst/>
          </a:prstGeom>
        </p:spPr>
      </p:pic>
      <p:pic>
        <p:nvPicPr>
          <p:cNvPr id="48" name="図 47" descr="挿絵 が含まれている画像&#10;&#10;自動的に生成された説明">
            <a:extLst>
              <a:ext uri="{FF2B5EF4-FFF2-40B4-BE49-F238E27FC236}">
                <a16:creationId xmlns:a16="http://schemas.microsoft.com/office/drawing/2014/main" id="{F2369981-769F-1C48-84A7-F87C58A6CAD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0672" y="5433106"/>
            <a:ext cx="258632" cy="243837"/>
          </a:xfrm>
          <a:prstGeom prst="rect">
            <a:avLst/>
          </a:prstGeom>
        </p:spPr>
      </p:pic>
      <p:sp>
        <p:nvSpPr>
          <p:cNvPr id="49" name="テキスト ボックス 48">
            <a:extLst>
              <a:ext uri="{FF2B5EF4-FFF2-40B4-BE49-F238E27FC236}">
                <a16:creationId xmlns:a16="http://schemas.microsoft.com/office/drawing/2014/main" id="{1AA52227-3AFB-3948-95EF-06E56B782B3B}"/>
              </a:ext>
            </a:extLst>
          </p:cNvPr>
          <p:cNvSpPr txBox="1"/>
          <p:nvPr/>
        </p:nvSpPr>
        <p:spPr>
          <a:xfrm>
            <a:off x="1184447" y="5372977"/>
            <a:ext cx="3344036" cy="307777"/>
          </a:xfrm>
          <a:prstGeom prst="rect">
            <a:avLst/>
          </a:prstGeom>
          <a:noFill/>
        </p:spPr>
        <p:txBody>
          <a:bodyPr wrap="square" rtlCol="0">
            <a:spAutoFit/>
          </a:bodyPr>
          <a:lstStyle/>
          <a:p>
            <a:r>
              <a:rPr lang="ja-JP" altLang="en-US" sz="1400" b="1">
                <a:solidFill>
                  <a:schemeClr val="accent3">
                    <a:lumMod val="25000"/>
                  </a:schemeClr>
                </a:solidFill>
                <a:cs typeface="Meiryo" charset="-128"/>
              </a:rPr>
              <a:t>レポート記事</a:t>
            </a:r>
            <a:endParaRPr lang="en-US" altLang="ja-JP" sz="1400" b="1" dirty="0">
              <a:solidFill>
                <a:schemeClr val="accent3">
                  <a:lumMod val="25000"/>
                </a:schemeClr>
              </a:solidFill>
              <a:cs typeface="Meiryo" charset="-128"/>
            </a:endParaRPr>
          </a:p>
        </p:txBody>
      </p:sp>
      <p:sp>
        <p:nvSpPr>
          <p:cNvPr id="73" name="テキスト ボックス 72">
            <a:extLst>
              <a:ext uri="{FF2B5EF4-FFF2-40B4-BE49-F238E27FC236}">
                <a16:creationId xmlns:a16="http://schemas.microsoft.com/office/drawing/2014/main" id="{A4CF843A-321A-0943-AAEE-968B6BA87DE1}"/>
              </a:ext>
            </a:extLst>
          </p:cNvPr>
          <p:cNvSpPr txBox="1"/>
          <p:nvPr/>
        </p:nvSpPr>
        <p:spPr>
          <a:xfrm>
            <a:off x="1184447" y="5604343"/>
            <a:ext cx="3282212" cy="246221"/>
          </a:xfrm>
          <a:prstGeom prst="rect">
            <a:avLst/>
          </a:prstGeom>
          <a:noFill/>
        </p:spPr>
        <p:txBody>
          <a:bodyPr wrap="square" rtlCol="0">
            <a:spAutoFit/>
          </a:bodyPr>
          <a:lstStyle/>
          <a:p>
            <a:r>
              <a:rPr kumimoji="1" lang="ja-JP" altLang="en-US" sz="1000">
                <a:solidFill>
                  <a:schemeClr val="accent3">
                    <a:lumMod val="25000"/>
                  </a:schemeClr>
                </a:solidFill>
                <a:latin typeface="+mn-ea"/>
              </a:rPr>
              <a:t>イベント内容のご紹介記事を作成</a:t>
            </a:r>
            <a:endParaRPr kumimoji="1" lang="ja-JP" altLang="en-US" sz="1000" dirty="0">
              <a:solidFill>
                <a:schemeClr val="accent3">
                  <a:lumMod val="25000"/>
                </a:schemeClr>
              </a:solidFill>
              <a:latin typeface="+mn-ea"/>
            </a:endParaRPr>
          </a:p>
        </p:txBody>
      </p:sp>
      <p:pic>
        <p:nvPicPr>
          <p:cNvPr id="7" name="図 6">
            <a:extLst>
              <a:ext uri="{FF2B5EF4-FFF2-40B4-BE49-F238E27FC236}">
                <a16:creationId xmlns:a16="http://schemas.microsoft.com/office/drawing/2014/main" id="{DD61CF3D-99E1-704B-AB54-504F63A5E07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376748" y="5401678"/>
            <a:ext cx="619339" cy="597106"/>
          </a:xfrm>
          <a:prstGeom prst="rect">
            <a:avLst/>
          </a:prstGeom>
        </p:spPr>
      </p:pic>
      <p:sp>
        <p:nvSpPr>
          <p:cNvPr id="81" name="角丸四角形 80">
            <a:extLst>
              <a:ext uri="{FF2B5EF4-FFF2-40B4-BE49-F238E27FC236}">
                <a16:creationId xmlns:a16="http://schemas.microsoft.com/office/drawing/2014/main" id="{D5A79CC5-59BA-154F-A0BD-0AC1AC25F010}"/>
              </a:ext>
            </a:extLst>
          </p:cNvPr>
          <p:cNvSpPr/>
          <p:nvPr/>
        </p:nvSpPr>
        <p:spPr>
          <a:xfrm>
            <a:off x="3205130" y="5191028"/>
            <a:ext cx="925613" cy="199378"/>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bg1"/>
              </a:solidFill>
            </a:endParaRPr>
          </a:p>
        </p:txBody>
      </p:sp>
      <p:sp>
        <p:nvSpPr>
          <p:cNvPr id="82" name="テキスト ボックス 81">
            <a:extLst>
              <a:ext uri="{FF2B5EF4-FFF2-40B4-BE49-F238E27FC236}">
                <a16:creationId xmlns:a16="http://schemas.microsoft.com/office/drawing/2014/main" id="{F960C303-741D-AC4F-BA6F-ED95FDD106DC}"/>
              </a:ext>
            </a:extLst>
          </p:cNvPr>
          <p:cNvSpPr txBox="1"/>
          <p:nvPr/>
        </p:nvSpPr>
        <p:spPr>
          <a:xfrm>
            <a:off x="3126102" y="5183066"/>
            <a:ext cx="1083668" cy="246221"/>
          </a:xfrm>
          <a:prstGeom prst="rect">
            <a:avLst/>
          </a:prstGeom>
          <a:noFill/>
        </p:spPr>
        <p:txBody>
          <a:bodyPr wrap="square" rtlCol="0">
            <a:spAutoFit/>
          </a:bodyPr>
          <a:lstStyle/>
          <a:p>
            <a:pPr defTabSz="457200"/>
            <a:r>
              <a:rPr lang="ja-JP" altLang="en-US" sz="1000" b="1">
                <a:solidFill>
                  <a:schemeClr val="bg1"/>
                </a:solidFill>
              </a:rPr>
              <a:t>レポート記事例</a:t>
            </a:r>
            <a:endParaRPr lang="en-US" altLang="ja-JP" sz="1000" b="1" dirty="0">
              <a:solidFill>
                <a:schemeClr val="bg1"/>
              </a:solidFill>
            </a:endParaRPr>
          </a:p>
        </p:txBody>
      </p:sp>
      <p:sp>
        <p:nvSpPr>
          <p:cNvPr id="86" name="角丸四角形 85">
            <a:extLst>
              <a:ext uri="{FF2B5EF4-FFF2-40B4-BE49-F238E27FC236}">
                <a16:creationId xmlns:a16="http://schemas.microsoft.com/office/drawing/2014/main" id="{E49922C6-8B1E-A648-B61C-96DBCBA17AB4}"/>
              </a:ext>
            </a:extLst>
          </p:cNvPr>
          <p:cNvSpPr/>
          <p:nvPr/>
        </p:nvSpPr>
        <p:spPr>
          <a:xfrm>
            <a:off x="406487" y="1517974"/>
            <a:ext cx="1453844" cy="320272"/>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bg1"/>
              </a:solidFill>
            </a:endParaRPr>
          </a:p>
        </p:txBody>
      </p:sp>
      <p:sp>
        <p:nvSpPr>
          <p:cNvPr id="87" name="テキスト ボックス 86">
            <a:extLst>
              <a:ext uri="{FF2B5EF4-FFF2-40B4-BE49-F238E27FC236}">
                <a16:creationId xmlns:a16="http://schemas.microsoft.com/office/drawing/2014/main" id="{E2CC56FB-550B-8E45-BD58-D4E040C95072}"/>
              </a:ext>
            </a:extLst>
          </p:cNvPr>
          <p:cNvSpPr txBox="1"/>
          <p:nvPr/>
        </p:nvSpPr>
        <p:spPr>
          <a:xfrm>
            <a:off x="393023" y="1548619"/>
            <a:ext cx="1467308" cy="276999"/>
          </a:xfrm>
          <a:prstGeom prst="rect">
            <a:avLst/>
          </a:prstGeom>
          <a:noFill/>
        </p:spPr>
        <p:txBody>
          <a:bodyPr wrap="square" rtlCol="0">
            <a:spAutoFit/>
          </a:bodyPr>
          <a:lstStyle/>
          <a:p>
            <a:pPr defTabSz="457200"/>
            <a:r>
              <a:rPr lang="ja-JP" altLang="en-US" sz="1200" b="1">
                <a:solidFill>
                  <a:schemeClr val="bg1"/>
                </a:solidFill>
              </a:rPr>
              <a:t>クイズイベント</a:t>
            </a:r>
            <a:r>
              <a:rPr lang="en-US" altLang="ja-JP" sz="1200" b="1" dirty="0">
                <a:solidFill>
                  <a:schemeClr val="bg1"/>
                </a:solidFill>
              </a:rPr>
              <a:t> </a:t>
            </a:r>
            <a:r>
              <a:rPr lang="ja-JP" altLang="en-US" sz="1200" b="1">
                <a:solidFill>
                  <a:schemeClr val="bg1"/>
                </a:solidFill>
              </a:rPr>
              <a:t>例</a:t>
            </a:r>
            <a:endParaRPr lang="en-US" altLang="ja-JP" sz="1200" b="1" dirty="0">
              <a:solidFill>
                <a:schemeClr val="bg1"/>
              </a:solidFill>
            </a:endParaRPr>
          </a:p>
        </p:txBody>
      </p:sp>
      <p:pic>
        <p:nvPicPr>
          <p:cNvPr id="89" name="図 88">
            <a:extLst>
              <a:ext uri="{FF2B5EF4-FFF2-40B4-BE49-F238E27FC236}">
                <a16:creationId xmlns:a16="http://schemas.microsoft.com/office/drawing/2014/main" id="{37EC296D-D44F-684F-BE02-1D8AEEF53EC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359576" y="2014257"/>
            <a:ext cx="653684" cy="634171"/>
          </a:xfrm>
          <a:prstGeom prst="rect">
            <a:avLst/>
          </a:prstGeom>
        </p:spPr>
      </p:pic>
      <p:sp>
        <p:nvSpPr>
          <p:cNvPr id="90" name="テキスト ボックス 89">
            <a:extLst>
              <a:ext uri="{FF2B5EF4-FFF2-40B4-BE49-F238E27FC236}">
                <a16:creationId xmlns:a16="http://schemas.microsoft.com/office/drawing/2014/main" id="{BFC3804C-6DBC-F246-902F-BC189490F766}"/>
              </a:ext>
            </a:extLst>
          </p:cNvPr>
          <p:cNvSpPr txBox="1"/>
          <p:nvPr/>
        </p:nvSpPr>
        <p:spPr>
          <a:xfrm>
            <a:off x="3373330" y="1810579"/>
            <a:ext cx="736662" cy="253916"/>
          </a:xfrm>
          <a:prstGeom prst="rect">
            <a:avLst/>
          </a:prstGeom>
          <a:noFill/>
        </p:spPr>
        <p:txBody>
          <a:bodyPr wrap="square" rtlCol="0">
            <a:spAutoFit/>
          </a:bodyPr>
          <a:lstStyle/>
          <a:p>
            <a:pPr defTabSz="457200"/>
            <a:r>
              <a:rPr lang="ja-JP" altLang="en-US" sz="1000">
                <a:solidFill>
                  <a:schemeClr val="accent3">
                    <a:lumMod val="25000"/>
                  </a:schemeClr>
                </a:solidFill>
              </a:rPr>
              <a:t>募集記事</a:t>
            </a:r>
            <a:endParaRPr lang="en-US" altLang="ja-JP" sz="1000" dirty="0">
              <a:solidFill>
                <a:schemeClr val="accent3">
                  <a:lumMod val="25000"/>
                </a:schemeClr>
              </a:solidFill>
            </a:endParaRPr>
          </a:p>
        </p:txBody>
      </p:sp>
      <p:sp>
        <p:nvSpPr>
          <p:cNvPr id="91" name="角丸四角形 90">
            <a:extLst>
              <a:ext uri="{FF2B5EF4-FFF2-40B4-BE49-F238E27FC236}">
                <a16:creationId xmlns:a16="http://schemas.microsoft.com/office/drawing/2014/main" id="{21F2D18D-ACF9-4F4D-8DDF-75D4D77F59F3}"/>
              </a:ext>
            </a:extLst>
          </p:cNvPr>
          <p:cNvSpPr/>
          <p:nvPr/>
        </p:nvSpPr>
        <p:spPr>
          <a:xfrm>
            <a:off x="3322012" y="1810579"/>
            <a:ext cx="729589" cy="194498"/>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bg1"/>
              </a:solidFill>
            </a:endParaRPr>
          </a:p>
        </p:txBody>
      </p:sp>
      <p:sp>
        <p:nvSpPr>
          <p:cNvPr id="92" name="テキスト ボックス 91">
            <a:extLst>
              <a:ext uri="{FF2B5EF4-FFF2-40B4-BE49-F238E27FC236}">
                <a16:creationId xmlns:a16="http://schemas.microsoft.com/office/drawing/2014/main" id="{44745173-7794-8347-87CD-20256ACE12FF}"/>
              </a:ext>
            </a:extLst>
          </p:cNvPr>
          <p:cNvSpPr txBox="1"/>
          <p:nvPr/>
        </p:nvSpPr>
        <p:spPr>
          <a:xfrm>
            <a:off x="3278616" y="1790889"/>
            <a:ext cx="842468" cy="246221"/>
          </a:xfrm>
          <a:prstGeom prst="rect">
            <a:avLst/>
          </a:prstGeom>
          <a:noFill/>
        </p:spPr>
        <p:txBody>
          <a:bodyPr wrap="square" rtlCol="0">
            <a:spAutoFit/>
          </a:bodyPr>
          <a:lstStyle/>
          <a:p>
            <a:pPr defTabSz="457200"/>
            <a:r>
              <a:rPr lang="ja-JP" altLang="en-US" sz="1000" b="1">
                <a:solidFill>
                  <a:schemeClr val="bg1"/>
                </a:solidFill>
              </a:rPr>
              <a:t>募集記事例</a:t>
            </a:r>
            <a:endParaRPr lang="en-US" altLang="ja-JP" sz="1000" b="1" dirty="0">
              <a:solidFill>
                <a:schemeClr val="bg1"/>
              </a:solidFill>
            </a:endParaRPr>
          </a:p>
        </p:txBody>
      </p:sp>
      <p:sp>
        <p:nvSpPr>
          <p:cNvPr id="93" name="角丸四角形 92">
            <a:extLst>
              <a:ext uri="{FF2B5EF4-FFF2-40B4-BE49-F238E27FC236}">
                <a16:creationId xmlns:a16="http://schemas.microsoft.com/office/drawing/2014/main" id="{6DACC9B4-704C-F840-8F61-16C607C97BF0}"/>
              </a:ext>
            </a:extLst>
          </p:cNvPr>
          <p:cNvSpPr/>
          <p:nvPr/>
        </p:nvSpPr>
        <p:spPr>
          <a:xfrm>
            <a:off x="4391721" y="5998784"/>
            <a:ext cx="4306206" cy="85345"/>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95" name="タイトル 1">
            <a:extLst>
              <a:ext uri="{FF2B5EF4-FFF2-40B4-BE49-F238E27FC236}">
                <a16:creationId xmlns:a16="http://schemas.microsoft.com/office/drawing/2014/main" id="{62DBA4A7-364C-4843-8C14-5108731741D5}"/>
              </a:ext>
            </a:extLst>
          </p:cNvPr>
          <p:cNvSpPr txBox="1">
            <a:spLocks/>
          </p:cNvSpPr>
          <p:nvPr/>
        </p:nvSpPr>
        <p:spPr>
          <a:xfrm>
            <a:off x="5132544" y="5543351"/>
            <a:ext cx="3287622" cy="4291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1400" kern="1200">
                <a:solidFill>
                  <a:schemeClr val="tx1"/>
                </a:solidFill>
                <a:latin typeface="+mj-lt"/>
                <a:ea typeface="+mj-ea"/>
                <a:cs typeface="+mj-cs"/>
              </a:defRPr>
            </a:lvl1pPr>
          </a:lstStyle>
          <a:p>
            <a:r>
              <a:rPr lang="en-US" altLang="ja-JP" b="1" dirty="0">
                <a:solidFill>
                  <a:schemeClr val="accent3">
                    <a:lumMod val="25000"/>
                  </a:schemeClr>
                </a:solidFill>
              </a:rPr>
              <a:t>※</a:t>
            </a:r>
            <a:r>
              <a:rPr lang="ja-JP" altLang="en-US" b="1">
                <a:solidFill>
                  <a:schemeClr val="accent3">
                    <a:lumMod val="25000"/>
                  </a:schemeClr>
                </a:solidFill>
              </a:rPr>
              <a:t>金額は内容に応じてご提案</a:t>
            </a:r>
            <a:endParaRPr lang="ja-JP" altLang="en-US" b="1" dirty="0">
              <a:solidFill>
                <a:schemeClr val="accent3">
                  <a:lumMod val="25000"/>
                </a:schemeClr>
              </a:solidFill>
            </a:endParaRPr>
          </a:p>
        </p:txBody>
      </p:sp>
      <p:sp>
        <p:nvSpPr>
          <p:cNvPr id="96" name="角丸四角形 95">
            <a:extLst>
              <a:ext uri="{FF2B5EF4-FFF2-40B4-BE49-F238E27FC236}">
                <a16:creationId xmlns:a16="http://schemas.microsoft.com/office/drawing/2014/main" id="{02E0B166-C0AC-2E49-BB00-C7D4305918BF}"/>
              </a:ext>
            </a:extLst>
          </p:cNvPr>
          <p:cNvSpPr/>
          <p:nvPr/>
        </p:nvSpPr>
        <p:spPr>
          <a:xfrm>
            <a:off x="448541" y="1575080"/>
            <a:ext cx="3820669" cy="4508398"/>
          </a:xfrm>
          <a:prstGeom prst="roundRect">
            <a:avLst>
              <a:gd name="adj" fmla="val 1741"/>
            </a:avLst>
          </a:prstGeom>
          <a:noFill/>
          <a:ln w="19050">
            <a:solidFill>
              <a:srgbClr val="B0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Tree>
    <p:extLst>
      <p:ext uri="{BB962C8B-B14F-4D97-AF65-F5344CB8AC3E}">
        <p14:creationId xmlns:p14="http://schemas.microsoft.com/office/powerpoint/2010/main" val="9014590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角丸四角形 127">
            <a:extLst>
              <a:ext uri="{FF2B5EF4-FFF2-40B4-BE49-F238E27FC236}">
                <a16:creationId xmlns:a16="http://schemas.microsoft.com/office/drawing/2014/main" id="{0E2F11C4-C19F-764A-9D51-BB537C46F2AA}"/>
              </a:ext>
            </a:extLst>
          </p:cNvPr>
          <p:cNvSpPr/>
          <p:nvPr/>
        </p:nvSpPr>
        <p:spPr>
          <a:xfrm>
            <a:off x="448541" y="1575080"/>
            <a:ext cx="3820669" cy="4508398"/>
          </a:xfrm>
          <a:prstGeom prst="roundRect">
            <a:avLst>
              <a:gd name="adj" fmla="val 1741"/>
            </a:avLst>
          </a:prstGeom>
          <a:noFill/>
          <a:ln w="19050">
            <a:solidFill>
              <a:srgbClr val="B0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62" name="角丸四角形 61">
            <a:extLst>
              <a:ext uri="{FF2B5EF4-FFF2-40B4-BE49-F238E27FC236}">
                <a16:creationId xmlns:a16="http://schemas.microsoft.com/office/drawing/2014/main" id="{97F5E472-866F-4640-B418-4D897FD9A883}"/>
              </a:ext>
            </a:extLst>
          </p:cNvPr>
          <p:cNvSpPr/>
          <p:nvPr/>
        </p:nvSpPr>
        <p:spPr>
          <a:xfrm>
            <a:off x="4409042" y="1506285"/>
            <a:ext cx="4306206" cy="85345"/>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9" name="タイトル 1">
            <a:extLst>
              <a:ext uri="{FF2B5EF4-FFF2-40B4-BE49-F238E27FC236}">
                <a16:creationId xmlns:a16="http://schemas.microsoft.com/office/drawing/2014/main" id="{BFF8DF2E-BA40-450A-8899-97F5A0F0DE9F}"/>
              </a:ext>
            </a:extLst>
          </p:cNvPr>
          <p:cNvSpPr txBox="1">
            <a:spLocks/>
          </p:cNvSpPr>
          <p:nvPr/>
        </p:nvSpPr>
        <p:spPr>
          <a:xfrm>
            <a:off x="910829" y="918150"/>
            <a:ext cx="3850862" cy="4291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1400" kern="1200">
                <a:solidFill>
                  <a:schemeClr val="tx1"/>
                </a:solidFill>
                <a:latin typeface="+mj-lt"/>
                <a:ea typeface="+mj-ea"/>
                <a:cs typeface="+mj-cs"/>
              </a:defRPr>
            </a:lvl1pPr>
          </a:lstStyle>
          <a:p>
            <a:r>
              <a:rPr lang="ja-JP" altLang="en-US" sz="2400" b="1">
                <a:solidFill>
                  <a:schemeClr val="accent3">
                    <a:lumMod val="25000"/>
                  </a:schemeClr>
                </a:solidFill>
              </a:rPr>
              <a:t>サンプリングプラン</a:t>
            </a:r>
            <a:endParaRPr lang="ja-JP" altLang="en-US" sz="2400" b="1" dirty="0">
              <a:solidFill>
                <a:schemeClr val="accent3">
                  <a:lumMod val="25000"/>
                </a:schemeClr>
              </a:solidFill>
            </a:endParaRPr>
          </a:p>
        </p:txBody>
      </p:sp>
      <p:sp>
        <p:nvSpPr>
          <p:cNvPr id="18" name="タイトル 1">
            <a:extLst>
              <a:ext uri="{FF2B5EF4-FFF2-40B4-BE49-F238E27FC236}">
                <a16:creationId xmlns:a16="http://schemas.microsoft.com/office/drawing/2014/main" id="{529D9091-895B-4AE0-833B-220D7D3175F7}"/>
              </a:ext>
            </a:extLst>
          </p:cNvPr>
          <p:cNvSpPr txBox="1">
            <a:spLocks/>
          </p:cNvSpPr>
          <p:nvPr/>
        </p:nvSpPr>
        <p:spPr>
          <a:xfrm>
            <a:off x="179388" y="67189"/>
            <a:ext cx="6622856" cy="3089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1400" kern="1200">
                <a:solidFill>
                  <a:schemeClr val="tx1"/>
                </a:solidFill>
                <a:latin typeface="+mj-lt"/>
                <a:ea typeface="+mj-ea"/>
                <a:cs typeface="+mj-cs"/>
              </a:defRPr>
            </a:lvl1pPr>
          </a:lstStyle>
          <a:p>
            <a:r>
              <a:rPr lang="ja-JP" altLang="en-US" dirty="0">
                <a:solidFill>
                  <a:schemeClr val="accent3">
                    <a:lumMod val="25000"/>
                  </a:schemeClr>
                </a:solidFill>
                <a:latin typeface="+mn-lt"/>
              </a:rPr>
              <a:t>タイアップメニュー　</a:t>
            </a:r>
          </a:p>
        </p:txBody>
      </p:sp>
      <p:sp>
        <p:nvSpPr>
          <p:cNvPr id="15" name="テキスト ボックス 14">
            <a:extLst>
              <a:ext uri="{FF2B5EF4-FFF2-40B4-BE49-F238E27FC236}">
                <a16:creationId xmlns:a16="http://schemas.microsoft.com/office/drawing/2014/main" id="{C220C59D-0FA2-D441-BBAC-AB69C0EC5A2A}"/>
              </a:ext>
            </a:extLst>
          </p:cNvPr>
          <p:cNvSpPr txBox="1"/>
          <p:nvPr/>
        </p:nvSpPr>
        <p:spPr>
          <a:xfrm>
            <a:off x="911161" y="662252"/>
            <a:ext cx="3622927" cy="276999"/>
          </a:xfrm>
          <a:prstGeom prst="rect">
            <a:avLst/>
          </a:prstGeom>
          <a:noFill/>
        </p:spPr>
        <p:txBody>
          <a:bodyPr wrap="square" rtlCol="0">
            <a:spAutoFit/>
          </a:bodyPr>
          <a:lstStyle/>
          <a:p>
            <a:pPr defTabSz="457200"/>
            <a:r>
              <a:rPr lang="ja-JP" altLang="en-US" sz="1200">
                <a:solidFill>
                  <a:schemeClr val="accent3">
                    <a:lumMod val="25000"/>
                  </a:schemeClr>
                </a:solidFill>
              </a:rPr>
              <a:t>タイアップ記事と試供品配布</a:t>
            </a:r>
            <a:endParaRPr lang="en-US" altLang="ja-JP" sz="1200" dirty="0">
              <a:solidFill>
                <a:schemeClr val="accent3">
                  <a:lumMod val="25000"/>
                </a:schemeClr>
              </a:solidFill>
            </a:endParaRPr>
          </a:p>
        </p:txBody>
      </p:sp>
      <p:sp>
        <p:nvSpPr>
          <p:cNvPr id="2" name="角丸四角形 1">
            <a:extLst>
              <a:ext uri="{FF2B5EF4-FFF2-40B4-BE49-F238E27FC236}">
                <a16:creationId xmlns:a16="http://schemas.microsoft.com/office/drawing/2014/main" id="{33A57573-39BD-664F-B2FE-EB9A24E347F3}"/>
              </a:ext>
            </a:extLst>
          </p:cNvPr>
          <p:cNvSpPr/>
          <p:nvPr/>
        </p:nvSpPr>
        <p:spPr>
          <a:xfrm>
            <a:off x="417809" y="649354"/>
            <a:ext cx="350287" cy="630666"/>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10" name="正方形/長方形 9"/>
          <p:cNvSpPr/>
          <p:nvPr/>
        </p:nvSpPr>
        <p:spPr>
          <a:xfrm>
            <a:off x="358706" y="841675"/>
            <a:ext cx="482209" cy="394997"/>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600"/>
              </a:lnSpc>
            </a:pPr>
            <a:r>
              <a:rPr kumimoji="1" lang="ja-JP" altLang="en-US" sz="2800" b="1">
                <a:latin typeface="+mn-ea"/>
              </a:rPr>
              <a:t>６</a:t>
            </a:r>
            <a:endParaRPr kumimoji="1" lang="ja-JP" altLang="en-US" sz="2800" b="1" dirty="0">
              <a:latin typeface="+mn-ea"/>
            </a:endParaRPr>
          </a:p>
        </p:txBody>
      </p:sp>
      <p:sp>
        <p:nvSpPr>
          <p:cNvPr id="40" name="テキスト ボックス 39">
            <a:extLst>
              <a:ext uri="{FF2B5EF4-FFF2-40B4-BE49-F238E27FC236}">
                <a16:creationId xmlns:a16="http://schemas.microsoft.com/office/drawing/2014/main" id="{0B641F6E-5ACF-BC44-A54D-FFF3CDA65EE4}"/>
              </a:ext>
            </a:extLst>
          </p:cNvPr>
          <p:cNvSpPr txBox="1"/>
          <p:nvPr/>
        </p:nvSpPr>
        <p:spPr>
          <a:xfrm>
            <a:off x="4381294" y="953806"/>
            <a:ext cx="4302035" cy="276999"/>
          </a:xfrm>
          <a:prstGeom prst="rect">
            <a:avLst/>
          </a:prstGeom>
          <a:noFill/>
        </p:spPr>
        <p:txBody>
          <a:bodyPr wrap="square" rtlCol="0">
            <a:spAutoFit/>
          </a:bodyPr>
          <a:lstStyle/>
          <a:p>
            <a:r>
              <a:rPr lang="ja-JP" altLang="en-US" sz="1200">
                <a:solidFill>
                  <a:schemeClr val="accent3">
                    <a:lumMod val="25000"/>
                  </a:schemeClr>
                </a:solidFill>
              </a:rPr>
              <a:t>▷提携している全国の</a:t>
            </a:r>
            <a:r>
              <a:rPr lang="en-US" altLang="ja-JP" sz="1200" dirty="0">
                <a:solidFill>
                  <a:schemeClr val="accent3">
                    <a:lumMod val="25000"/>
                  </a:schemeClr>
                </a:solidFill>
              </a:rPr>
              <a:t>JTB</a:t>
            </a:r>
            <a:r>
              <a:rPr lang="ja-JP" altLang="en-US" sz="1200">
                <a:solidFill>
                  <a:schemeClr val="accent3">
                    <a:lumMod val="25000"/>
                  </a:schemeClr>
                </a:solidFill>
              </a:rPr>
              <a:t>店舗や旅館等でのサンプリング</a:t>
            </a:r>
            <a:endParaRPr lang="en-US" altLang="ja-JP" sz="1200" dirty="0">
              <a:solidFill>
                <a:schemeClr val="accent3">
                  <a:lumMod val="25000"/>
                </a:schemeClr>
              </a:solidFill>
            </a:endParaRPr>
          </a:p>
        </p:txBody>
      </p:sp>
      <p:sp>
        <p:nvSpPr>
          <p:cNvPr id="50" name="角丸四角形 49">
            <a:extLst>
              <a:ext uri="{FF2B5EF4-FFF2-40B4-BE49-F238E27FC236}">
                <a16:creationId xmlns:a16="http://schemas.microsoft.com/office/drawing/2014/main" id="{E61438C6-9AB8-2F4E-A005-2A274B984E29}"/>
              </a:ext>
            </a:extLst>
          </p:cNvPr>
          <p:cNvSpPr/>
          <p:nvPr/>
        </p:nvSpPr>
        <p:spPr>
          <a:xfrm>
            <a:off x="4409042" y="1506285"/>
            <a:ext cx="4306206" cy="85345"/>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55" name="スライド番号プレースホルダー 3">
            <a:extLst>
              <a:ext uri="{FF2B5EF4-FFF2-40B4-BE49-F238E27FC236}">
                <a16:creationId xmlns:a16="http://schemas.microsoft.com/office/drawing/2014/main" id="{9EC9B07F-A2CA-DE43-9FF3-D2893DB1DAF4}"/>
              </a:ext>
            </a:extLst>
          </p:cNvPr>
          <p:cNvSpPr>
            <a:spLocks noGrp="1"/>
          </p:cNvSpPr>
          <p:nvPr>
            <p:ph type="sldNum" sz="quarter" idx="12"/>
          </p:nvPr>
        </p:nvSpPr>
        <p:spPr>
          <a:xfrm>
            <a:off x="6992287" y="6554817"/>
            <a:ext cx="2057400" cy="297235"/>
          </a:xfrm>
        </p:spPr>
        <p:txBody>
          <a:bodyPr/>
          <a:lstStyle/>
          <a:p>
            <a:fld id="{9D401335-F730-4287-99F3-CA1058D16EE0}" type="slidenum">
              <a:rPr kumimoji="1" lang="ja-JP" altLang="en-US" smtClean="0"/>
              <a:pPr/>
              <a:t>17</a:t>
            </a:fld>
            <a:endParaRPr kumimoji="1" lang="ja-JP" altLang="en-US" dirty="0"/>
          </a:p>
        </p:txBody>
      </p:sp>
      <p:sp>
        <p:nvSpPr>
          <p:cNvPr id="86" name="角丸四角形 85">
            <a:extLst>
              <a:ext uri="{FF2B5EF4-FFF2-40B4-BE49-F238E27FC236}">
                <a16:creationId xmlns:a16="http://schemas.microsoft.com/office/drawing/2014/main" id="{E49922C6-8B1E-A648-B61C-96DBCBA17AB4}"/>
              </a:ext>
            </a:extLst>
          </p:cNvPr>
          <p:cNvSpPr/>
          <p:nvPr/>
        </p:nvSpPr>
        <p:spPr>
          <a:xfrm>
            <a:off x="406487" y="1517974"/>
            <a:ext cx="1453844" cy="320272"/>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bg1"/>
              </a:solidFill>
            </a:endParaRPr>
          </a:p>
        </p:txBody>
      </p:sp>
      <p:sp>
        <p:nvSpPr>
          <p:cNvPr id="87" name="テキスト ボックス 86">
            <a:extLst>
              <a:ext uri="{FF2B5EF4-FFF2-40B4-BE49-F238E27FC236}">
                <a16:creationId xmlns:a16="http://schemas.microsoft.com/office/drawing/2014/main" id="{E2CC56FB-550B-8E45-BD58-D4E040C95072}"/>
              </a:ext>
            </a:extLst>
          </p:cNvPr>
          <p:cNvSpPr txBox="1"/>
          <p:nvPr/>
        </p:nvSpPr>
        <p:spPr>
          <a:xfrm>
            <a:off x="393023" y="1548619"/>
            <a:ext cx="1439453" cy="276999"/>
          </a:xfrm>
          <a:prstGeom prst="rect">
            <a:avLst/>
          </a:prstGeom>
          <a:noFill/>
        </p:spPr>
        <p:txBody>
          <a:bodyPr wrap="square" rtlCol="0">
            <a:spAutoFit/>
          </a:bodyPr>
          <a:lstStyle/>
          <a:p>
            <a:pPr defTabSz="457200"/>
            <a:r>
              <a:rPr lang="ja-JP" altLang="en-US" sz="1200" b="1">
                <a:solidFill>
                  <a:schemeClr val="bg1"/>
                </a:solidFill>
              </a:rPr>
              <a:t>サンプリング箇所</a:t>
            </a:r>
            <a:endParaRPr lang="en-US" altLang="ja-JP" sz="1200" b="1" dirty="0">
              <a:solidFill>
                <a:schemeClr val="bg1"/>
              </a:solidFill>
            </a:endParaRPr>
          </a:p>
        </p:txBody>
      </p:sp>
      <p:sp>
        <p:nvSpPr>
          <p:cNvPr id="93" name="角丸四角形 92">
            <a:extLst>
              <a:ext uri="{FF2B5EF4-FFF2-40B4-BE49-F238E27FC236}">
                <a16:creationId xmlns:a16="http://schemas.microsoft.com/office/drawing/2014/main" id="{6DACC9B4-704C-F840-8F61-16C607C97BF0}"/>
              </a:ext>
            </a:extLst>
          </p:cNvPr>
          <p:cNvSpPr/>
          <p:nvPr/>
        </p:nvSpPr>
        <p:spPr>
          <a:xfrm>
            <a:off x="4391721" y="5998784"/>
            <a:ext cx="4306206" cy="85345"/>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graphicFrame>
        <p:nvGraphicFramePr>
          <p:cNvPr id="52" name="表 51">
            <a:extLst>
              <a:ext uri="{FF2B5EF4-FFF2-40B4-BE49-F238E27FC236}">
                <a16:creationId xmlns:a16="http://schemas.microsoft.com/office/drawing/2014/main" id="{F16A903A-3130-454E-AC46-03047EB18100}"/>
              </a:ext>
            </a:extLst>
          </p:cNvPr>
          <p:cNvGraphicFramePr>
            <a:graphicFrameLocks noGrp="1"/>
          </p:cNvGraphicFramePr>
          <p:nvPr>
            <p:extLst>
              <p:ext uri="{D42A27DB-BD31-4B8C-83A1-F6EECF244321}">
                <p14:modId xmlns:p14="http://schemas.microsoft.com/office/powerpoint/2010/main" val="1780379239"/>
              </p:ext>
            </p:extLst>
          </p:nvPr>
        </p:nvGraphicFramePr>
        <p:xfrm>
          <a:off x="4409042" y="1603202"/>
          <a:ext cx="4306206" cy="3913870"/>
        </p:xfrm>
        <a:graphic>
          <a:graphicData uri="http://schemas.openxmlformats.org/drawingml/2006/table">
            <a:tbl>
              <a:tblPr>
                <a:tableStyleId>{0505E3EF-67EA-436B-97B2-0124C06EBD24}</a:tableStyleId>
              </a:tblPr>
              <a:tblGrid>
                <a:gridCol w="760366">
                  <a:extLst>
                    <a:ext uri="{9D8B030D-6E8A-4147-A177-3AD203B41FA5}">
                      <a16:colId xmlns:a16="http://schemas.microsoft.com/office/drawing/2014/main" val="20000"/>
                    </a:ext>
                  </a:extLst>
                </a:gridCol>
                <a:gridCol w="3545840">
                  <a:extLst>
                    <a:ext uri="{9D8B030D-6E8A-4147-A177-3AD203B41FA5}">
                      <a16:colId xmlns:a16="http://schemas.microsoft.com/office/drawing/2014/main" val="20001"/>
                    </a:ext>
                  </a:extLst>
                </a:gridCol>
              </a:tblGrid>
              <a:tr h="632381">
                <a:tc>
                  <a:txBody>
                    <a:bodyPr/>
                    <a:lstStyle/>
                    <a:p>
                      <a:r>
                        <a:rPr kumimoji="1" lang="ja-JP" altLang="en-US" sz="1050" dirty="0">
                          <a:solidFill>
                            <a:schemeClr val="accent3">
                              <a:lumMod val="25000"/>
                            </a:schemeClr>
                          </a:solidFill>
                        </a:rPr>
                        <a:t>金額</a:t>
                      </a:r>
                      <a:endParaRPr kumimoji="1" lang="ja-JP" altLang="en-US" sz="1050" dirty="0">
                        <a:solidFill>
                          <a:schemeClr val="accent3">
                            <a:lumMod val="25000"/>
                          </a:schemeClr>
                        </a:solidFill>
                        <a:latin typeface="+mj-ea"/>
                        <a:ea typeface="+mj-ea"/>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accent3">
                              <a:lumMod val="25000"/>
                            </a:schemeClr>
                          </a:solidFill>
                        </a:rPr>
                        <a:t>１４０万円～</a:t>
                      </a:r>
                      <a:endParaRPr kumimoji="1" lang="en-US" altLang="ja-JP" sz="1200" dirty="0">
                        <a:solidFill>
                          <a:schemeClr val="accent3">
                            <a:lumMod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dirty="0">
                          <a:solidFill>
                            <a:schemeClr val="accent3">
                              <a:lumMod val="25000"/>
                            </a:schemeClr>
                          </a:solidFill>
                        </a:rPr>
                        <a:t>※</a:t>
                      </a:r>
                      <a:r>
                        <a:rPr kumimoji="1" lang="ja-JP" altLang="en-US" sz="800" dirty="0">
                          <a:solidFill>
                            <a:schemeClr val="accent3">
                              <a:lumMod val="25000"/>
                            </a:schemeClr>
                          </a:solidFill>
                        </a:rPr>
                        <a:t>取材者出発地からの</a:t>
                      </a:r>
                      <a:r>
                        <a:rPr kumimoji="1" lang="en-US" altLang="ja-JP" sz="800" dirty="0">
                          <a:solidFill>
                            <a:schemeClr val="accent3">
                              <a:lumMod val="25000"/>
                            </a:schemeClr>
                          </a:solidFill>
                        </a:rPr>
                        <a:t>1</a:t>
                      </a:r>
                      <a:r>
                        <a:rPr kumimoji="1" lang="ja-JP" altLang="en-US" sz="800" dirty="0">
                          <a:solidFill>
                            <a:schemeClr val="accent3">
                              <a:lumMod val="25000"/>
                            </a:schemeClr>
                          </a:solidFill>
                        </a:rPr>
                        <a:t>日取材・制作費を含む</a:t>
                      </a:r>
                      <a:br>
                        <a:rPr kumimoji="1" lang="en-US" altLang="ja-JP" sz="800" dirty="0">
                          <a:solidFill>
                            <a:schemeClr val="accent3">
                              <a:lumMod val="25000"/>
                            </a:schemeClr>
                          </a:solidFill>
                        </a:rPr>
                      </a:br>
                      <a:r>
                        <a:rPr kumimoji="1" lang="en-US" altLang="ja-JP" sz="800" kern="1200" dirty="0">
                          <a:solidFill>
                            <a:schemeClr val="accent3">
                              <a:lumMod val="25000"/>
                            </a:schemeClr>
                          </a:solidFill>
                          <a:latin typeface="+mj-ea"/>
                          <a:ea typeface="+mn-ea"/>
                          <a:cs typeface="+mn-cs"/>
                        </a:rPr>
                        <a:t>※</a:t>
                      </a:r>
                      <a:r>
                        <a:rPr kumimoji="1" lang="ja-JP" altLang="en-US" sz="800" kern="1200" dirty="0">
                          <a:solidFill>
                            <a:schemeClr val="accent3">
                              <a:lumMod val="25000"/>
                            </a:schemeClr>
                          </a:solidFill>
                          <a:latin typeface="+mj-ea"/>
                          <a:ea typeface="+mn-ea"/>
                          <a:cs typeface="+mn-cs"/>
                        </a:rPr>
                        <a:t>上記は消費税を含まない、グロス提供価格です。</a:t>
                      </a:r>
                    </a:p>
                  </a:txBody>
                  <a:tcPr anchor="ctr"/>
                </a:tc>
                <a:extLst>
                  <a:ext uri="{0D108BD9-81ED-4DB2-BD59-A6C34878D82A}">
                    <a16:rowId xmlns:a16="http://schemas.microsoft.com/office/drawing/2014/main" val="10002"/>
                  </a:ext>
                </a:extLst>
              </a:tr>
              <a:tr h="319932">
                <a:tc>
                  <a:txBody>
                    <a:bodyPr/>
                    <a:lstStyle/>
                    <a:p>
                      <a:r>
                        <a:rPr kumimoji="1" lang="ja-JP" altLang="en-US" sz="1050">
                          <a:solidFill>
                            <a:schemeClr val="accent3">
                              <a:lumMod val="25000"/>
                            </a:schemeClr>
                          </a:solidFill>
                          <a:latin typeface="+mj-ea"/>
                          <a:ea typeface="+mj-ea"/>
                        </a:rPr>
                        <a:t>保証</a:t>
                      </a:r>
                      <a:r>
                        <a:rPr kumimoji="1" lang="en-US" altLang="ja-JP" sz="1050" dirty="0">
                          <a:solidFill>
                            <a:schemeClr val="accent3">
                              <a:lumMod val="25000"/>
                            </a:schemeClr>
                          </a:solidFill>
                          <a:latin typeface="+mj-ea"/>
                          <a:ea typeface="+mj-ea"/>
                        </a:rPr>
                        <a:t>PV</a:t>
                      </a:r>
                      <a:endParaRPr kumimoji="1" lang="ja-JP" altLang="en-US" sz="1050" dirty="0">
                        <a:solidFill>
                          <a:schemeClr val="accent3">
                            <a:lumMod val="25000"/>
                          </a:schemeClr>
                        </a:solidFill>
                        <a:latin typeface="+mj-ea"/>
                        <a:ea typeface="+mj-ea"/>
                      </a:endParaRPr>
                    </a:p>
                  </a:txBody>
                  <a:tcPr anchor="ctr"/>
                </a:tc>
                <a:tc>
                  <a:txBody>
                    <a:bodyPr/>
                    <a:lstStyle/>
                    <a:p>
                      <a:r>
                        <a:rPr kumimoji="1" lang="en-US" altLang="ja-JP" sz="1200" dirty="0">
                          <a:solidFill>
                            <a:schemeClr val="accent3">
                              <a:lumMod val="25000"/>
                            </a:schemeClr>
                          </a:solidFill>
                        </a:rPr>
                        <a:t>5000PV</a:t>
                      </a:r>
                      <a:endParaRPr kumimoji="1" lang="ja-JP" altLang="en-US" sz="1200" dirty="0">
                        <a:solidFill>
                          <a:schemeClr val="accent3">
                            <a:lumMod val="25000"/>
                          </a:schemeClr>
                        </a:solidFill>
                        <a:latin typeface="+mj-ea"/>
                        <a:ea typeface="+mj-ea"/>
                      </a:endParaRPr>
                    </a:p>
                  </a:txBody>
                  <a:tcPr anchor="ctr"/>
                </a:tc>
                <a:extLst>
                  <a:ext uri="{0D108BD9-81ED-4DB2-BD59-A6C34878D82A}">
                    <a16:rowId xmlns:a16="http://schemas.microsoft.com/office/drawing/2014/main" val="10003"/>
                  </a:ext>
                </a:extLst>
              </a:tr>
              <a:tr h="604316">
                <a:tc>
                  <a:txBody>
                    <a:bodyPr/>
                    <a:lstStyle/>
                    <a:p>
                      <a:r>
                        <a:rPr kumimoji="1" lang="ja-JP" altLang="en-US" sz="1050" kern="1200" dirty="0">
                          <a:solidFill>
                            <a:schemeClr val="accent3">
                              <a:lumMod val="25000"/>
                            </a:schemeClr>
                          </a:solidFill>
                        </a:rPr>
                        <a:t>掲載期間</a:t>
                      </a:r>
                      <a:endParaRPr kumimoji="1" lang="en-US" altLang="ja-JP" sz="1050" kern="1200" dirty="0">
                        <a:solidFill>
                          <a:schemeClr val="accent3">
                            <a:lumMod val="25000"/>
                          </a:schemeClr>
                        </a:solidFill>
                      </a:endParaRPr>
                    </a:p>
                  </a:txBody>
                  <a:tcPr anchor="ctr"/>
                </a:tc>
                <a:tc>
                  <a:txBody>
                    <a:bodyPr/>
                    <a:lstStyle/>
                    <a:p>
                      <a:r>
                        <a:rPr kumimoji="1" lang="ja-JP" altLang="en-US" sz="1200" dirty="0">
                          <a:solidFill>
                            <a:schemeClr val="accent3">
                              <a:lumMod val="25000"/>
                            </a:schemeClr>
                          </a:solidFill>
                        </a:rPr>
                        <a:t>４週間</a:t>
                      </a:r>
                      <a:endParaRPr kumimoji="1" lang="en-US" altLang="ja-JP" sz="1200" dirty="0">
                        <a:solidFill>
                          <a:schemeClr val="accent3">
                            <a:lumMod val="25000"/>
                          </a:schemeClr>
                        </a:solidFill>
                      </a:endParaRPr>
                    </a:p>
                    <a:p>
                      <a:r>
                        <a:rPr kumimoji="1" lang="en-US" altLang="ja-JP" sz="800" dirty="0">
                          <a:solidFill>
                            <a:schemeClr val="accent3">
                              <a:lumMod val="25000"/>
                            </a:schemeClr>
                          </a:solidFill>
                        </a:rPr>
                        <a:t>※</a:t>
                      </a:r>
                      <a:r>
                        <a:rPr kumimoji="1" lang="ja-JP" altLang="en-US" sz="800" dirty="0">
                          <a:solidFill>
                            <a:schemeClr val="accent3">
                              <a:lumMod val="25000"/>
                            </a:schemeClr>
                          </a:solidFill>
                        </a:rPr>
                        <a:t>誘導枠掲載期間</a:t>
                      </a:r>
                      <a:endParaRPr kumimoji="1" lang="en-US" altLang="ja-JP" sz="800" dirty="0">
                        <a:solidFill>
                          <a:schemeClr val="accent3">
                            <a:lumMod val="25000"/>
                          </a:schemeClr>
                        </a:solidFill>
                      </a:endParaRPr>
                    </a:p>
                    <a:p>
                      <a:r>
                        <a:rPr lang="en-US" altLang="ja-JP" sz="800" dirty="0">
                          <a:solidFill>
                            <a:schemeClr val="accent3">
                              <a:lumMod val="25000"/>
                            </a:schemeClr>
                          </a:solidFill>
                        </a:rPr>
                        <a:t>※</a:t>
                      </a:r>
                      <a:r>
                        <a:rPr lang="ja-JP" altLang="en-US" sz="800" dirty="0">
                          <a:solidFill>
                            <a:schemeClr val="accent3">
                              <a:lumMod val="25000"/>
                            </a:schemeClr>
                          </a:solidFill>
                        </a:rPr>
                        <a:t>誘導枠掲載期間終了後、記事はアーカイブいたします。</a:t>
                      </a:r>
                      <a:endParaRPr lang="en-US" altLang="ja-JP" sz="800" dirty="0">
                        <a:solidFill>
                          <a:schemeClr val="accent3">
                            <a:lumMod val="25000"/>
                          </a:schemeClr>
                        </a:solidFill>
                      </a:endParaRPr>
                    </a:p>
                  </a:txBody>
                  <a:tcPr anchor="ctr"/>
                </a:tc>
                <a:extLst>
                  <a:ext uri="{0D108BD9-81ED-4DB2-BD59-A6C34878D82A}">
                    <a16:rowId xmlns:a16="http://schemas.microsoft.com/office/drawing/2014/main" val="64573439"/>
                  </a:ext>
                </a:extLst>
              </a:tr>
              <a:tr h="319932">
                <a:tc>
                  <a:txBody>
                    <a:bodyPr/>
                    <a:lstStyle/>
                    <a:p>
                      <a:r>
                        <a:rPr kumimoji="1" lang="ja-JP" altLang="en-US" sz="1200" kern="1200">
                          <a:solidFill>
                            <a:schemeClr val="accent3">
                              <a:lumMod val="25000"/>
                            </a:schemeClr>
                          </a:solidFill>
                          <a:latin typeface="+mj-ea"/>
                          <a:ea typeface="+mn-ea"/>
                          <a:cs typeface="+mn-cs"/>
                        </a:rPr>
                        <a:t>配布数</a:t>
                      </a:r>
                      <a:endParaRPr kumimoji="1" lang="ja-JP" altLang="en-US" sz="1200" kern="1200" dirty="0">
                        <a:solidFill>
                          <a:schemeClr val="accent3">
                            <a:lumMod val="25000"/>
                          </a:schemeClr>
                        </a:solidFill>
                        <a:latin typeface="+mj-ea"/>
                        <a:ea typeface="+mn-ea"/>
                        <a:cs typeface="+mn-cs"/>
                      </a:endParaRPr>
                    </a:p>
                  </a:txBody>
                  <a:tcPr anchor="ctr"/>
                </a:tc>
                <a:tc>
                  <a:txBody>
                    <a:bodyPr/>
                    <a:lstStyle/>
                    <a:p>
                      <a:r>
                        <a:rPr lang="en-US" altLang="ja-JP" sz="1200" dirty="0">
                          <a:solidFill>
                            <a:schemeClr val="accent3">
                              <a:lumMod val="25000"/>
                            </a:schemeClr>
                          </a:solidFill>
                        </a:rPr>
                        <a:t>5000</a:t>
                      </a:r>
                      <a:r>
                        <a:rPr lang="ja-JP" altLang="en-US" sz="1200">
                          <a:solidFill>
                            <a:schemeClr val="accent3">
                              <a:lumMod val="25000"/>
                            </a:schemeClr>
                          </a:solidFill>
                        </a:rPr>
                        <a:t>個</a:t>
                      </a:r>
                      <a:r>
                        <a:rPr lang="en-US" altLang="ja-JP" sz="1200" dirty="0">
                          <a:solidFill>
                            <a:schemeClr val="accent3">
                              <a:lumMod val="25000"/>
                            </a:schemeClr>
                          </a:solidFill>
                        </a:rPr>
                        <a:t>〜</a:t>
                      </a:r>
                    </a:p>
                  </a:txBody>
                  <a:tcPr anchor="ctr"/>
                </a:tc>
                <a:extLst>
                  <a:ext uri="{0D108BD9-81ED-4DB2-BD59-A6C34878D82A}">
                    <a16:rowId xmlns:a16="http://schemas.microsoft.com/office/drawing/2014/main" val="3195784169"/>
                  </a:ext>
                </a:extLst>
              </a:tr>
              <a:tr h="313243">
                <a:tc>
                  <a:txBody>
                    <a:bodyPr/>
                    <a:lstStyle/>
                    <a:p>
                      <a:r>
                        <a:rPr kumimoji="1" lang="ja-JP" altLang="en-US" sz="1050">
                          <a:solidFill>
                            <a:schemeClr val="accent3">
                              <a:lumMod val="25000"/>
                            </a:schemeClr>
                          </a:solidFill>
                          <a:latin typeface="+mj-ea"/>
                          <a:ea typeface="+mj-ea"/>
                        </a:rPr>
                        <a:t>その他</a:t>
                      </a:r>
                      <a:endParaRPr kumimoji="1" lang="en-US" altLang="ja-JP" sz="1050" dirty="0">
                        <a:solidFill>
                          <a:schemeClr val="accent3">
                            <a:lumMod val="25000"/>
                          </a:schemeClr>
                        </a:solidFill>
                        <a:latin typeface="+mj-ea"/>
                        <a:ea typeface="+mj-ea"/>
                      </a:endParaRPr>
                    </a:p>
                  </a:txBody>
                  <a:tcPr anchor="ctr"/>
                </a:tc>
                <a:tc>
                  <a:txBody>
                    <a:bodyPr/>
                    <a:lstStyle/>
                    <a:p>
                      <a:r>
                        <a:rPr lang="en-US" altLang="ja-JP" sz="800" u="none" strike="noStrike" dirty="0">
                          <a:solidFill>
                            <a:schemeClr val="accent3">
                              <a:lumMod val="25000"/>
                            </a:schemeClr>
                          </a:solidFill>
                          <a:effectLst/>
                        </a:rPr>
                        <a:t>※</a:t>
                      </a:r>
                      <a:r>
                        <a:rPr lang="ja-JP" altLang="en-US" sz="800" u="none" strike="noStrike">
                          <a:solidFill>
                            <a:schemeClr val="accent3">
                              <a:lumMod val="25000"/>
                            </a:schemeClr>
                          </a:solidFill>
                          <a:effectLst/>
                        </a:rPr>
                        <a:t>タイアップ記事（→</a:t>
                      </a:r>
                      <a:r>
                        <a:rPr lang="en-US" altLang="ja-JP" sz="800" u="none" strike="noStrike" dirty="0">
                          <a:solidFill>
                            <a:schemeClr val="accent3">
                              <a:lumMod val="25000"/>
                            </a:schemeClr>
                          </a:solidFill>
                          <a:effectLst/>
                        </a:rPr>
                        <a:t>P12</a:t>
                      </a:r>
                      <a:r>
                        <a:rPr lang="ja-JP" altLang="en-US" sz="800" u="none" strike="noStrike">
                          <a:solidFill>
                            <a:schemeClr val="accent3">
                              <a:lumMod val="25000"/>
                            </a:schemeClr>
                          </a:solidFill>
                          <a:effectLst/>
                        </a:rPr>
                        <a:t>）と同条件となります。</a:t>
                      </a:r>
                      <a:endParaRPr kumimoji="1" lang="en-US" altLang="ja-JP" sz="800" dirty="0">
                        <a:solidFill>
                          <a:schemeClr val="accent3">
                            <a:lumMod val="25000"/>
                          </a:schemeClr>
                        </a:solidFill>
                        <a:latin typeface="+mj-ea"/>
                        <a:ea typeface="+mj-ea"/>
                      </a:endParaRPr>
                    </a:p>
                  </a:txBody>
                  <a:tcPr anchor="ctr"/>
                </a:tc>
                <a:extLst>
                  <a:ext uri="{0D108BD9-81ED-4DB2-BD59-A6C34878D82A}">
                    <a16:rowId xmlns:a16="http://schemas.microsoft.com/office/drawing/2014/main" val="568646137"/>
                  </a:ext>
                </a:extLst>
              </a:tr>
              <a:tr h="1724066">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accent3">
                              <a:lumMod val="25000"/>
                            </a:schemeClr>
                          </a:solidFill>
                          <a:effectLst/>
                          <a:latin typeface="+mj-ea"/>
                          <a:ea typeface="+mj-ea"/>
                        </a:rPr>
                        <a:t>注意</a:t>
                      </a:r>
                      <a:endParaRPr kumimoji="1" lang="en-US" altLang="ja-JP" sz="900" b="0" i="0" u="none" strike="noStrike" cap="none" normalizeH="0" baseline="0" dirty="0">
                        <a:ln>
                          <a:noFill/>
                        </a:ln>
                        <a:solidFill>
                          <a:schemeClr val="accent3">
                            <a:lumMod val="25000"/>
                          </a:schemeClr>
                        </a:solidFill>
                        <a:effectLst/>
                        <a:latin typeface="+mj-ea"/>
                        <a:ea typeface="+mj-ea"/>
                      </a:endParaRPr>
                    </a:p>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accent3">
                              <a:lumMod val="25000"/>
                            </a:schemeClr>
                          </a:solidFill>
                          <a:effectLst/>
                          <a:latin typeface="+mj-ea"/>
                          <a:ea typeface="+mj-ea"/>
                        </a:rPr>
                        <a:t>事項</a:t>
                      </a:r>
                      <a:endParaRPr kumimoji="1" lang="ja-JP" altLang="en-US" sz="900" b="0" i="0" u="none" strike="noStrike" cap="none" normalizeH="0" baseline="0" dirty="0">
                        <a:ln>
                          <a:noFill/>
                        </a:ln>
                        <a:solidFill>
                          <a:schemeClr val="accent3">
                            <a:lumMod val="25000"/>
                          </a:schemeClr>
                        </a:solidFill>
                        <a:effectLst/>
                        <a:latin typeface="+mj-ea"/>
                        <a:ea typeface="+mj-ea"/>
                      </a:endParaRPr>
                    </a:p>
                  </a:txBody>
                  <a:tcPr anchor="ctr" horzOverflow="overflow"/>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accent3">
                              <a:lumMod val="25000"/>
                            </a:schemeClr>
                          </a:solidFill>
                          <a:effectLst/>
                          <a:uLnTx/>
                          <a:uFillTx/>
                          <a:latin typeface="メイリオ" panose="020B0604030504040204" pitchFamily="50" charset="-128"/>
                          <a:ea typeface="+mn-ea"/>
                          <a:cs typeface="+mn-cs"/>
                        </a:rPr>
                        <a:t>●配布する商品については、事前に審査が必要です</a:t>
                      </a:r>
                      <a:endParaRPr kumimoji="1" lang="en-US" altLang="ja-JP" sz="800" b="0" i="0" u="none" strike="noStrike" kern="1200" cap="none" spc="0" normalizeH="0" baseline="0" noProof="0" dirty="0">
                        <a:ln>
                          <a:noFill/>
                        </a:ln>
                        <a:solidFill>
                          <a:schemeClr val="accent3">
                            <a:lumMod val="25000"/>
                          </a:schemeClr>
                        </a:solidFill>
                        <a:effectLst/>
                        <a:uLnTx/>
                        <a:uFillTx/>
                        <a:latin typeface="メイリオ" panose="020B0604030504040204" pitchFamily="50" charset="-128"/>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accent3">
                              <a:lumMod val="25000"/>
                            </a:schemeClr>
                          </a:solidFill>
                          <a:effectLst/>
                          <a:uLnTx/>
                          <a:uFillTx/>
                          <a:latin typeface="メイリオ" panose="020B0604030504040204" pitchFamily="50" charset="-128"/>
                          <a:ea typeface="+mn-ea"/>
                          <a:cs typeface="+mn-cs"/>
                        </a:rPr>
                        <a:t>●</a:t>
                      </a:r>
                      <a:r>
                        <a:rPr kumimoji="1" lang="ja-JP" altLang="en-US" sz="800" b="0" i="0" u="none" strike="noStrike" kern="1200" cap="none" spc="0" normalizeH="0" baseline="0" noProof="0" dirty="0">
                          <a:ln>
                            <a:noFill/>
                          </a:ln>
                          <a:solidFill>
                            <a:schemeClr val="accent3">
                              <a:lumMod val="25000"/>
                            </a:schemeClr>
                          </a:solidFill>
                          <a:effectLst/>
                          <a:uLnTx/>
                          <a:uFillTx/>
                          <a:latin typeface="+mn-lt"/>
                          <a:ea typeface="+mn-ea"/>
                          <a:cs typeface="+mn-cs"/>
                        </a:rPr>
                        <a:t>簡易報告書（数量報告／写真</a:t>
                      </a:r>
                      <a:r>
                        <a:rPr kumimoji="1" lang="en-US" altLang="ja-JP" sz="800" b="0" i="0" u="none" strike="noStrike" kern="1200" cap="none" spc="0" normalizeH="0" baseline="0" noProof="0" dirty="0">
                          <a:ln>
                            <a:noFill/>
                          </a:ln>
                          <a:solidFill>
                            <a:schemeClr val="accent3">
                              <a:lumMod val="25000"/>
                            </a:schemeClr>
                          </a:solidFill>
                          <a:effectLst/>
                          <a:uLnTx/>
                          <a:uFillTx/>
                          <a:latin typeface="+mn-lt"/>
                          <a:ea typeface="+mn-ea"/>
                          <a:cs typeface="+mn-cs"/>
                        </a:rPr>
                        <a:t>1</a:t>
                      </a:r>
                      <a:r>
                        <a:rPr kumimoji="1" lang="ja-JP" altLang="en-US" sz="800" b="0" i="0" u="none" strike="noStrike" kern="1200" cap="none" spc="0" normalizeH="0" baseline="0" noProof="0" dirty="0">
                          <a:ln>
                            <a:noFill/>
                          </a:ln>
                          <a:solidFill>
                            <a:schemeClr val="accent3">
                              <a:lumMod val="25000"/>
                            </a:schemeClr>
                          </a:solidFill>
                          <a:effectLst/>
                          <a:uLnTx/>
                          <a:uFillTx/>
                          <a:latin typeface="+mn-lt"/>
                          <a:ea typeface="+mn-ea"/>
                          <a:cs typeface="+mn-cs"/>
                        </a:rPr>
                        <a:t>点）、配布期間中の保管料、</a:t>
                      </a:r>
                      <a:endParaRPr kumimoji="1" lang="en-US" altLang="ja-JP" sz="800" b="0" i="0" u="none" strike="noStrike" kern="1200" cap="none" spc="0" normalizeH="0" baseline="0" noProof="0" dirty="0">
                        <a:ln>
                          <a:noFill/>
                        </a:ln>
                        <a:solidFill>
                          <a:schemeClr val="accent3">
                            <a:lumMod val="25000"/>
                          </a:schemeClr>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accent3">
                              <a:lumMod val="25000"/>
                            </a:schemeClr>
                          </a:solidFill>
                          <a:effectLst/>
                          <a:uLnTx/>
                          <a:uFillTx/>
                          <a:latin typeface="+mn-lt"/>
                          <a:ea typeface="+mn-ea"/>
                          <a:cs typeface="+mn-cs"/>
                        </a:rPr>
                        <a:t>　弊社営業管理費を含みます。</a:t>
                      </a:r>
                      <a:endParaRPr kumimoji="1" lang="en-US" altLang="ja-JP" sz="800" b="0" i="0" u="none" strike="noStrike" kern="1200" cap="none" spc="0" normalizeH="0" baseline="0" noProof="0" dirty="0">
                        <a:ln>
                          <a:noFill/>
                        </a:ln>
                        <a:solidFill>
                          <a:schemeClr val="accent3">
                            <a:lumMod val="25000"/>
                          </a:schemeClr>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accent3">
                              <a:lumMod val="25000"/>
                            </a:schemeClr>
                          </a:solidFill>
                          <a:effectLst/>
                          <a:uLnTx/>
                          <a:uFillTx/>
                          <a:latin typeface="+mn-lt"/>
                          <a:ea typeface="+mn-ea"/>
                          <a:cs typeface="+mn-cs"/>
                        </a:rPr>
                        <a:t>●弊社倉庫から配布先への送料が別途かかります</a:t>
                      </a:r>
                      <a:endParaRPr kumimoji="1" lang="en-US" altLang="ja-JP" sz="800" b="0" i="0" u="none" strike="noStrike" kern="1200" cap="none" spc="0" normalizeH="0" baseline="0" noProof="0" dirty="0">
                        <a:ln>
                          <a:noFill/>
                        </a:ln>
                        <a:solidFill>
                          <a:schemeClr val="accent3">
                            <a:lumMod val="25000"/>
                          </a:schemeClr>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accent3">
                              <a:lumMod val="25000"/>
                            </a:schemeClr>
                          </a:solidFill>
                          <a:effectLst/>
                          <a:uLnTx/>
                          <a:uFillTx/>
                          <a:latin typeface="+mn-lt"/>
                          <a:ea typeface="+mn-ea"/>
                          <a:cs typeface="+mn-cs"/>
                        </a:rPr>
                        <a:t>●セグメントは別途費用がかかります　</a:t>
                      </a:r>
                      <a:endParaRPr kumimoji="1" lang="en-US" altLang="ja-JP" sz="800" b="0" i="0" u="none" strike="noStrike" kern="1200" cap="none" spc="0" normalizeH="0" baseline="0" noProof="0" dirty="0">
                        <a:ln>
                          <a:noFill/>
                        </a:ln>
                        <a:solidFill>
                          <a:schemeClr val="accent3">
                            <a:lumMod val="25000"/>
                          </a:schemeClr>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accent3">
                              <a:lumMod val="25000"/>
                            </a:schemeClr>
                          </a:solidFill>
                          <a:effectLst/>
                          <a:uLnTx/>
                          <a:uFillTx/>
                          <a:latin typeface="+mn-lt"/>
                          <a:ea typeface="+mn-ea"/>
                          <a:cs typeface="+mn-cs"/>
                        </a:rPr>
                        <a:t>●ご要望をお伺いしつつ、配布先は当方にて選定　</a:t>
                      </a:r>
                      <a:endParaRPr kumimoji="1" lang="en-US" altLang="ja-JP" sz="800" b="0" i="0" u="none" strike="noStrike" kern="1200" cap="none" spc="0" normalizeH="0" baseline="0" noProof="0" dirty="0">
                        <a:ln>
                          <a:noFill/>
                        </a:ln>
                        <a:solidFill>
                          <a:schemeClr val="accent3">
                            <a:lumMod val="25000"/>
                          </a:schemeClr>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accent3">
                              <a:lumMod val="25000"/>
                            </a:schemeClr>
                          </a:solidFill>
                          <a:effectLst/>
                          <a:uLnTx/>
                          <a:uFillTx/>
                          <a:latin typeface="+mn-lt"/>
                          <a:ea typeface="+mn-ea"/>
                          <a:cs typeface="+mn-cs"/>
                        </a:rPr>
                        <a:t>●チラシ／冊子のみの配布は不可　</a:t>
                      </a:r>
                      <a:endParaRPr kumimoji="1" lang="en-US" altLang="ja-JP" sz="800" b="0" i="0" u="none" strike="noStrike" kern="1200" cap="none" spc="0" normalizeH="0" baseline="0" noProof="0" dirty="0">
                        <a:ln>
                          <a:noFill/>
                        </a:ln>
                        <a:solidFill>
                          <a:schemeClr val="accent3">
                            <a:lumMod val="25000"/>
                          </a:schemeClr>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accent3">
                              <a:lumMod val="25000"/>
                            </a:schemeClr>
                          </a:solidFill>
                          <a:effectLst/>
                          <a:uLnTx/>
                          <a:uFillTx/>
                          <a:latin typeface="+mn-lt"/>
                          <a:ea typeface="+mn-ea"/>
                          <a:cs typeface="+mn-cs"/>
                        </a:rPr>
                        <a:t>●サイズ</a:t>
                      </a:r>
                      <a:r>
                        <a:rPr kumimoji="1" lang="en-US" altLang="ja-JP" sz="800" b="0" i="0" u="none" strike="noStrike" kern="1200" cap="none" spc="0" normalizeH="0" baseline="0" noProof="0" dirty="0">
                          <a:ln>
                            <a:noFill/>
                          </a:ln>
                          <a:solidFill>
                            <a:schemeClr val="accent3">
                              <a:lumMod val="25000"/>
                            </a:schemeClr>
                          </a:solidFill>
                          <a:effectLst/>
                          <a:uLnTx/>
                          <a:uFillTx/>
                          <a:latin typeface="+mn-lt"/>
                          <a:ea typeface="+mn-ea"/>
                          <a:cs typeface="+mn-cs"/>
                        </a:rPr>
                        <a:t>A4</a:t>
                      </a:r>
                      <a:r>
                        <a:rPr kumimoji="1" lang="ja-JP" altLang="en-US" sz="800" b="0" i="0" u="none" strike="noStrike" kern="1200" cap="none" spc="0" normalizeH="0" baseline="0" noProof="0" dirty="0">
                          <a:ln>
                            <a:noFill/>
                          </a:ln>
                          <a:solidFill>
                            <a:schemeClr val="accent3">
                              <a:lumMod val="25000"/>
                            </a:schemeClr>
                          </a:solidFill>
                          <a:effectLst/>
                          <a:uLnTx/>
                          <a:uFillTx/>
                          <a:latin typeface="+mn-lt"/>
                          <a:ea typeface="+mn-ea"/>
                          <a:cs typeface="+mn-cs"/>
                        </a:rPr>
                        <a:t>に収まる大きさで</a:t>
                      </a:r>
                      <a:r>
                        <a:rPr kumimoji="1" lang="en-US" altLang="ja-JP" sz="800" b="0" i="0" u="none" strike="noStrike" kern="1200" cap="none" spc="0" normalizeH="0" baseline="0" noProof="0" dirty="0">
                          <a:ln>
                            <a:noFill/>
                          </a:ln>
                          <a:solidFill>
                            <a:schemeClr val="accent3">
                              <a:lumMod val="25000"/>
                            </a:schemeClr>
                          </a:solidFill>
                          <a:effectLst/>
                          <a:uLnTx/>
                          <a:uFillTx/>
                          <a:latin typeface="+mn-lt"/>
                          <a:ea typeface="+mn-ea"/>
                          <a:cs typeface="+mn-cs"/>
                        </a:rPr>
                        <a:t>100g</a:t>
                      </a:r>
                      <a:r>
                        <a:rPr kumimoji="1" lang="ja-JP" altLang="en-US" sz="800" b="0" i="0" u="none" strike="noStrike" kern="1200" cap="none" spc="0" normalizeH="0" baseline="0" noProof="0" dirty="0">
                          <a:ln>
                            <a:noFill/>
                          </a:ln>
                          <a:solidFill>
                            <a:schemeClr val="accent3">
                              <a:lumMod val="25000"/>
                            </a:schemeClr>
                          </a:solidFill>
                          <a:effectLst/>
                          <a:uLnTx/>
                          <a:uFillTx/>
                          <a:latin typeface="+mn-lt"/>
                          <a:ea typeface="+mn-ea"/>
                          <a:cs typeface="+mn-cs"/>
                        </a:rPr>
                        <a:t>まで／また</a:t>
                      </a:r>
                      <a:r>
                        <a:rPr kumimoji="1" lang="en-US" altLang="ja-JP" sz="800" b="0" i="0" u="none" strike="noStrike" kern="1200" cap="none" spc="0" normalizeH="0" baseline="0" noProof="0" dirty="0">
                          <a:ln>
                            <a:noFill/>
                          </a:ln>
                          <a:solidFill>
                            <a:schemeClr val="accent3">
                              <a:lumMod val="25000"/>
                            </a:schemeClr>
                          </a:solidFill>
                          <a:effectLst/>
                          <a:uLnTx/>
                          <a:uFillTx/>
                          <a:latin typeface="+mn-lt"/>
                          <a:ea typeface="+mn-ea"/>
                          <a:cs typeface="+mn-cs"/>
                        </a:rPr>
                        <a:t>1</a:t>
                      </a:r>
                      <a:r>
                        <a:rPr kumimoji="1" lang="ja-JP" altLang="en-US" sz="800" b="0" i="0" u="none" strike="noStrike" kern="1200" cap="none" spc="0" normalizeH="0" baseline="0" noProof="0" dirty="0">
                          <a:ln>
                            <a:noFill/>
                          </a:ln>
                          <a:solidFill>
                            <a:schemeClr val="accent3">
                              <a:lumMod val="25000"/>
                            </a:schemeClr>
                          </a:solidFill>
                          <a:effectLst/>
                          <a:uLnTx/>
                          <a:uFillTx/>
                          <a:latin typeface="+mn-lt"/>
                          <a:ea typeface="+mn-ea"/>
                          <a:cs typeface="+mn-cs"/>
                        </a:rPr>
                        <a:t>梱包になっているもの</a:t>
                      </a:r>
                      <a:endParaRPr kumimoji="1" lang="en-US" altLang="ja-JP" sz="800" b="0" i="0" u="none" strike="noStrike" kern="1200" cap="none" spc="0" normalizeH="0" baseline="0" noProof="0" dirty="0">
                        <a:ln>
                          <a:noFill/>
                        </a:ln>
                        <a:solidFill>
                          <a:schemeClr val="accent3">
                            <a:lumMod val="25000"/>
                          </a:schemeClr>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accent3">
                              <a:lumMod val="25000"/>
                            </a:schemeClr>
                          </a:solidFill>
                          <a:effectLst/>
                          <a:uLnTx/>
                          <a:uFillTx/>
                          <a:latin typeface="+mn-lt"/>
                          <a:ea typeface="+mn-ea"/>
                          <a:cs typeface="+mn-cs"/>
                        </a:rPr>
                        <a:t>●食品／肌につけるものは別途ご相談　</a:t>
                      </a:r>
                      <a:endParaRPr kumimoji="1" lang="en-US" altLang="ja-JP" sz="800" b="0" i="0" u="none" strike="noStrike" kern="1200" cap="none" spc="0" normalizeH="0" baseline="0" noProof="0" dirty="0">
                        <a:ln>
                          <a:noFill/>
                        </a:ln>
                        <a:solidFill>
                          <a:schemeClr val="accent3">
                            <a:lumMod val="25000"/>
                          </a:schemeClr>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accent3">
                              <a:lumMod val="25000"/>
                            </a:schemeClr>
                          </a:solidFill>
                          <a:effectLst/>
                          <a:uLnTx/>
                          <a:uFillTx/>
                          <a:latin typeface="+mn-lt"/>
                          <a:ea typeface="+mn-ea"/>
                          <a:cs typeface="+mn-cs"/>
                        </a:rPr>
                        <a:t>●配布スタッフは説明不可　</a:t>
                      </a:r>
                      <a:endParaRPr kumimoji="1" lang="en-US" altLang="ja-JP" sz="800" b="0" i="0" u="none" strike="noStrike" kern="1200" cap="none" spc="0" normalizeH="0" baseline="0" noProof="0" dirty="0">
                        <a:ln>
                          <a:noFill/>
                        </a:ln>
                        <a:solidFill>
                          <a:schemeClr val="accent3">
                            <a:lumMod val="25000"/>
                          </a:schemeClr>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accent3">
                              <a:lumMod val="25000"/>
                            </a:schemeClr>
                          </a:solidFill>
                          <a:effectLst/>
                          <a:uLnTx/>
                          <a:uFillTx/>
                          <a:latin typeface="+mn-lt"/>
                          <a:ea typeface="+mn-ea"/>
                          <a:cs typeface="+mn-cs"/>
                        </a:rPr>
                        <a:t>●期間は</a:t>
                      </a:r>
                      <a:r>
                        <a:rPr kumimoji="1" lang="en-US" altLang="ja-JP" sz="800" b="0" i="0" u="none" strike="noStrike" kern="1200" cap="none" spc="0" normalizeH="0" baseline="0" noProof="0" dirty="0">
                          <a:ln>
                            <a:noFill/>
                          </a:ln>
                          <a:solidFill>
                            <a:schemeClr val="accent3">
                              <a:lumMod val="25000"/>
                            </a:schemeClr>
                          </a:solidFill>
                          <a:effectLst/>
                          <a:uLnTx/>
                          <a:uFillTx/>
                          <a:latin typeface="+mn-lt"/>
                          <a:ea typeface="+mn-ea"/>
                          <a:cs typeface="+mn-cs"/>
                        </a:rPr>
                        <a:t>1</a:t>
                      </a:r>
                      <a:r>
                        <a:rPr kumimoji="1" lang="ja-JP" altLang="en-US" sz="800" b="0" i="0" u="none" strike="noStrike" kern="1200" cap="none" spc="0" normalizeH="0" baseline="0" noProof="0" dirty="0">
                          <a:ln>
                            <a:noFill/>
                          </a:ln>
                          <a:solidFill>
                            <a:schemeClr val="accent3">
                              <a:lumMod val="25000"/>
                            </a:schemeClr>
                          </a:solidFill>
                          <a:effectLst/>
                          <a:uLnTx/>
                          <a:uFillTx/>
                          <a:latin typeface="+mn-lt"/>
                          <a:ea typeface="+mn-ea"/>
                          <a:cs typeface="+mn-cs"/>
                        </a:rPr>
                        <a:t>か月程度を想定●時間は応相談／配布は配りきり次第終了</a:t>
                      </a:r>
                      <a:r>
                        <a:rPr kumimoji="1" lang="ja-JP" altLang="en-US" sz="1100" b="0" i="0" u="none" strike="noStrike" kern="1200" cap="none" spc="0" normalizeH="0" baseline="0" noProof="0" dirty="0">
                          <a:ln>
                            <a:noFill/>
                          </a:ln>
                          <a:solidFill>
                            <a:schemeClr val="accent3">
                              <a:lumMod val="25000"/>
                            </a:schemeClr>
                          </a:solidFill>
                          <a:effectLst/>
                          <a:uLnTx/>
                          <a:uFillTx/>
                          <a:latin typeface="+mn-lt"/>
                          <a:ea typeface="+mn-ea"/>
                          <a:cs typeface="+mn-cs"/>
                        </a:rPr>
                        <a:t>　</a:t>
                      </a:r>
                      <a:endParaRPr kumimoji="1" lang="en-US" altLang="ja-JP" sz="1100" b="0" i="0" u="none" strike="noStrike" kern="1200" cap="none" spc="0" normalizeH="0" baseline="0" noProof="0" dirty="0">
                        <a:ln>
                          <a:noFill/>
                        </a:ln>
                        <a:solidFill>
                          <a:schemeClr val="accent3">
                            <a:lumMod val="25000"/>
                          </a:schemeClr>
                        </a:solidFill>
                        <a:effectLst/>
                        <a:uLnTx/>
                        <a:uFillTx/>
                        <a:latin typeface="+mn-lt"/>
                        <a:ea typeface="+mn-ea"/>
                        <a:cs typeface="+mn-cs"/>
                      </a:endParaRPr>
                    </a:p>
                  </a:txBody>
                  <a:tcPr marL="91427" marR="91427" marT="45715" marB="45715" anchor="ctr" horzOverflow="overflow"/>
                </a:tc>
                <a:extLst>
                  <a:ext uri="{0D108BD9-81ED-4DB2-BD59-A6C34878D82A}">
                    <a16:rowId xmlns:a16="http://schemas.microsoft.com/office/drawing/2014/main" val="3527186693"/>
                  </a:ext>
                </a:extLst>
              </a:tr>
            </a:tbl>
          </a:graphicData>
        </a:graphic>
      </p:graphicFrame>
      <p:sp>
        <p:nvSpPr>
          <p:cNvPr id="53" name="角丸四角形 52">
            <a:extLst>
              <a:ext uri="{FF2B5EF4-FFF2-40B4-BE49-F238E27FC236}">
                <a16:creationId xmlns:a16="http://schemas.microsoft.com/office/drawing/2014/main" id="{AF2A4A5C-07E3-CA4D-80D9-682F118E3D11}"/>
              </a:ext>
            </a:extLst>
          </p:cNvPr>
          <p:cNvSpPr/>
          <p:nvPr/>
        </p:nvSpPr>
        <p:spPr>
          <a:xfrm>
            <a:off x="4409042" y="1506285"/>
            <a:ext cx="4306206" cy="85345"/>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104" name="テキスト ボックス 103">
            <a:extLst>
              <a:ext uri="{FF2B5EF4-FFF2-40B4-BE49-F238E27FC236}">
                <a16:creationId xmlns:a16="http://schemas.microsoft.com/office/drawing/2014/main" id="{9737B600-05F9-5D48-AF0E-E6828BF7A549}"/>
              </a:ext>
            </a:extLst>
          </p:cNvPr>
          <p:cNvSpPr txBox="1"/>
          <p:nvPr/>
        </p:nvSpPr>
        <p:spPr>
          <a:xfrm>
            <a:off x="1810358" y="3612530"/>
            <a:ext cx="1785747" cy="492443"/>
          </a:xfrm>
          <a:prstGeom prst="rect">
            <a:avLst/>
          </a:prstGeom>
          <a:noFill/>
        </p:spPr>
        <p:txBody>
          <a:bodyPr wrap="square" rtlCol="0">
            <a:spAutoFit/>
          </a:bodyPr>
          <a:lstStyle/>
          <a:p>
            <a:r>
              <a:rPr kumimoji="1" lang="en-US" altLang="ja-JP" sz="1200" dirty="0">
                <a:solidFill>
                  <a:schemeClr val="accent3">
                    <a:lumMod val="25000"/>
                  </a:schemeClr>
                </a:solidFill>
              </a:rPr>
              <a:t> </a:t>
            </a:r>
            <a:r>
              <a:rPr kumimoji="1" lang="ja-JP" altLang="en-US" sz="1200">
                <a:solidFill>
                  <a:schemeClr val="accent3">
                    <a:lumMod val="25000"/>
                  </a:schemeClr>
                </a:solidFill>
              </a:rPr>
              <a:t>旅</a:t>
            </a:r>
            <a:r>
              <a:rPr kumimoji="1" lang="ja-JP" altLang="en-US" sz="1200" dirty="0">
                <a:solidFill>
                  <a:schemeClr val="accent3">
                    <a:lumMod val="25000"/>
                  </a:schemeClr>
                </a:solidFill>
              </a:rPr>
              <a:t>の</a:t>
            </a:r>
            <a:r>
              <a:rPr kumimoji="1" lang="ja-JP" altLang="en-US" sz="1200">
                <a:solidFill>
                  <a:schemeClr val="accent3">
                    <a:lumMod val="25000"/>
                  </a:schemeClr>
                </a:solidFill>
              </a:rPr>
              <a:t>準備中に</a:t>
            </a:r>
            <a:endParaRPr kumimoji="1" lang="en-US" altLang="ja-JP" sz="1200" dirty="0">
              <a:solidFill>
                <a:schemeClr val="accent3">
                  <a:lumMod val="25000"/>
                </a:schemeClr>
              </a:solidFill>
            </a:endParaRPr>
          </a:p>
          <a:p>
            <a:r>
              <a:rPr kumimoji="1" lang="ja-JP" altLang="en-US" sz="1400" b="1">
                <a:solidFill>
                  <a:schemeClr val="accent3">
                    <a:lumMod val="25000"/>
                  </a:schemeClr>
                </a:solidFill>
              </a:rPr>
              <a:t>“</a:t>
            </a:r>
            <a:r>
              <a:rPr kumimoji="1" lang="en-US" altLang="ja-JP" sz="1400" b="1" dirty="0">
                <a:solidFill>
                  <a:schemeClr val="accent3">
                    <a:lumMod val="25000"/>
                  </a:schemeClr>
                </a:solidFill>
              </a:rPr>
              <a:t>JTB</a:t>
            </a:r>
            <a:r>
              <a:rPr kumimoji="1" lang="ja-JP" altLang="en-US" sz="1400" b="1" dirty="0">
                <a:solidFill>
                  <a:schemeClr val="accent3">
                    <a:lumMod val="25000"/>
                  </a:schemeClr>
                </a:solidFill>
              </a:rPr>
              <a:t>店頭”</a:t>
            </a:r>
            <a:r>
              <a:rPr kumimoji="1" lang="ja-JP" altLang="en-US" sz="1200" dirty="0">
                <a:solidFill>
                  <a:schemeClr val="accent3">
                    <a:lumMod val="25000"/>
                  </a:schemeClr>
                </a:solidFill>
              </a:rPr>
              <a:t>での配布</a:t>
            </a:r>
          </a:p>
        </p:txBody>
      </p:sp>
      <p:sp>
        <p:nvSpPr>
          <p:cNvPr id="105" name="テキスト ボックス 104">
            <a:extLst>
              <a:ext uri="{FF2B5EF4-FFF2-40B4-BE49-F238E27FC236}">
                <a16:creationId xmlns:a16="http://schemas.microsoft.com/office/drawing/2014/main" id="{5CE57CBD-8D5B-A340-9046-618E0AEB7C62}"/>
              </a:ext>
            </a:extLst>
          </p:cNvPr>
          <p:cNvSpPr txBox="1"/>
          <p:nvPr/>
        </p:nvSpPr>
        <p:spPr>
          <a:xfrm>
            <a:off x="1816026" y="4526505"/>
            <a:ext cx="2450933" cy="307777"/>
          </a:xfrm>
          <a:prstGeom prst="rect">
            <a:avLst/>
          </a:prstGeom>
          <a:noFill/>
        </p:spPr>
        <p:txBody>
          <a:bodyPr wrap="square" rtlCol="0">
            <a:spAutoFit/>
          </a:bodyPr>
          <a:lstStyle/>
          <a:p>
            <a:r>
              <a:rPr kumimoji="1" lang="ja-JP" altLang="en-US" sz="1200">
                <a:solidFill>
                  <a:schemeClr val="accent3">
                    <a:lumMod val="25000"/>
                  </a:schemeClr>
                </a:solidFill>
              </a:rPr>
              <a:t>旅の始まりに</a:t>
            </a:r>
            <a:r>
              <a:rPr kumimoji="1" lang="ja-JP" altLang="en-US" sz="1400" b="1">
                <a:solidFill>
                  <a:schemeClr val="accent3">
                    <a:lumMod val="25000"/>
                  </a:schemeClr>
                </a:solidFill>
              </a:rPr>
              <a:t>“</a:t>
            </a:r>
            <a:r>
              <a:rPr kumimoji="1" lang="ja-JP" altLang="en-US" sz="1400" b="1" dirty="0">
                <a:solidFill>
                  <a:schemeClr val="accent3">
                    <a:lumMod val="25000"/>
                  </a:schemeClr>
                </a:solidFill>
              </a:rPr>
              <a:t>空港”</a:t>
            </a:r>
            <a:r>
              <a:rPr kumimoji="1" lang="ja-JP" altLang="en-US" sz="1200" dirty="0">
                <a:solidFill>
                  <a:schemeClr val="accent3">
                    <a:lumMod val="25000"/>
                  </a:schemeClr>
                </a:solidFill>
              </a:rPr>
              <a:t>での配布</a:t>
            </a:r>
          </a:p>
        </p:txBody>
      </p:sp>
      <p:sp>
        <p:nvSpPr>
          <p:cNvPr id="106" name="テキスト ボックス 105">
            <a:extLst>
              <a:ext uri="{FF2B5EF4-FFF2-40B4-BE49-F238E27FC236}">
                <a16:creationId xmlns:a16="http://schemas.microsoft.com/office/drawing/2014/main" id="{30B63BFD-90A0-EF48-8237-176ACCB02809}"/>
              </a:ext>
            </a:extLst>
          </p:cNvPr>
          <p:cNvSpPr txBox="1"/>
          <p:nvPr/>
        </p:nvSpPr>
        <p:spPr>
          <a:xfrm>
            <a:off x="1799359" y="5265485"/>
            <a:ext cx="2073801" cy="492443"/>
          </a:xfrm>
          <a:prstGeom prst="rect">
            <a:avLst/>
          </a:prstGeom>
          <a:noFill/>
        </p:spPr>
        <p:txBody>
          <a:bodyPr wrap="square" rtlCol="0">
            <a:spAutoFit/>
          </a:bodyPr>
          <a:lstStyle/>
          <a:p>
            <a:r>
              <a:rPr kumimoji="1" lang="en-US" altLang="ja-JP" sz="1200" dirty="0">
                <a:solidFill>
                  <a:schemeClr val="accent3">
                    <a:lumMod val="25000"/>
                  </a:schemeClr>
                </a:solidFill>
              </a:rPr>
              <a:t> </a:t>
            </a:r>
            <a:r>
              <a:rPr kumimoji="1" lang="ja-JP" altLang="en-US" sz="1200">
                <a:solidFill>
                  <a:schemeClr val="accent3">
                    <a:lumMod val="25000"/>
                  </a:schemeClr>
                </a:solidFill>
              </a:rPr>
              <a:t>滞在中につかえる</a:t>
            </a:r>
            <a:endParaRPr kumimoji="1" lang="en-US" altLang="ja-JP" sz="1200" dirty="0">
              <a:solidFill>
                <a:schemeClr val="accent3">
                  <a:lumMod val="25000"/>
                </a:schemeClr>
              </a:solidFill>
            </a:endParaRPr>
          </a:p>
          <a:p>
            <a:r>
              <a:rPr kumimoji="1" lang="ja-JP" altLang="en-US" sz="1400" b="1">
                <a:solidFill>
                  <a:schemeClr val="accent3">
                    <a:lumMod val="25000"/>
                  </a:schemeClr>
                </a:solidFill>
              </a:rPr>
              <a:t>“</a:t>
            </a:r>
            <a:r>
              <a:rPr kumimoji="1" lang="ja-JP" altLang="en-US" sz="1400" b="1" dirty="0">
                <a:solidFill>
                  <a:schemeClr val="accent3">
                    <a:lumMod val="25000"/>
                  </a:schemeClr>
                </a:solidFill>
              </a:rPr>
              <a:t>ホテル・旅館”</a:t>
            </a:r>
            <a:r>
              <a:rPr kumimoji="1" lang="ja-JP" altLang="en-US" sz="1200" dirty="0">
                <a:solidFill>
                  <a:schemeClr val="accent3">
                    <a:lumMod val="25000"/>
                  </a:schemeClr>
                </a:solidFill>
              </a:rPr>
              <a:t>での配布</a:t>
            </a:r>
          </a:p>
        </p:txBody>
      </p:sp>
      <p:sp>
        <p:nvSpPr>
          <p:cNvPr id="107" name="テキスト ボックス 106">
            <a:extLst>
              <a:ext uri="{FF2B5EF4-FFF2-40B4-BE49-F238E27FC236}">
                <a16:creationId xmlns:a16="http://schemas.microsoft.com/office/drawing/2014/main" id="{5DE8DA93-E71B-3C45-9867-BB44342FA976}"/>
              </a:ext>
            </a:extLst>
          </p:cNvPr>
          <p:cNvSpPr txBox="1"/>
          <p:nvPr/>
        </p:nvSpPr>
        <p:spPr>
          <a:xfrm>
            <a:off x="1877258" y="4030036"/>
            <a:ext cx="2286763" cy="215444"/>
          </a:xfrm>
          <a:prstGeom prst="rect">
            <a:avLst/>
          </a:prstGeom>
          <a:noFill/>
        </p:spPr>
        <p:txBody>
          <a:bodyPr wrap="square" rtlCol="0">
            <a:spAutoFit/>
          </a:bodyPr>
          <a:lstStyle/>
          <a:p>
            <a:r>
              <a:rPr kumimoji="1" lang="ja-JP" altLang="en-US" sz="800">
                <a:solidFill>
                  <a:schemeClr val="accent3">
                    <a:lumMod val="25000"/>
                  </a:schemeClr>
                </a:solidFill>
              </a:rPr>
              <a:t>ツーリストインフォメーションセンター</a:t>
            </a:r>
            <a:r>
              <a:rPr kumimoji="1" lang="ja-JP" altLang="en-US" sz="800" dirty="0">
                <a:solidFill>
                  <a:schemeClr val="accent3">
                    <a:lumMod val="25000"/>
                  </a:schemeClr>
                </a:solidFill>
              </a:rPr>
              <a:t>など</a:t>
            </a:r>
            <a:endParaRPr kumimoji="1" lang="en-US" altLang="ja-JP" sz="800" dirty="0">
              <a:solidFill>
                <a:schemeClr val="accent3">
                  <a:lumMod val="25000"/>
                </a:schemeClr>
              </a:solidFill>
            </a:endParaRPr>
          </a:p>
        </p:txBody>
      </p:sp>
      <p:sp>
        <p:nvSpPr>
          <p:cNvPr id="108" name="テキスト ボックス 107">
            <a:extLst>
              <a:ext uri="{FF2B5EF4-FFF2-40B4-BE49-F238E27FC236}">
                <a16:creationId xmlns:a16="http://schemas.microsoft.com/office/drawing/2014/main" id="{9BC471F1-DBFB-664A-9249-E0FEC4B0BA80}"/>
              </a:ext>
            </a:extLst>
          </p:cNvPr>
          <p:cNvSpPr txBox="1"/>
          <p:nvPr/>
        </p:nvSpPr>
        <p:spPr>
          <a:xfrm>
            <a:off x="1832476" y="4754129"/>
            <a:ext cx="2331545" cy="215444"/>
          </a:xfrm>
          <a:prstGeom prst="rect">
            <a:avLst/>
          </a:prstGeom>
          <a:noFill/>
        </p:spPr>
        <p:txBody>
          <a:bodyPr wrap="square" rtlCol="0">
            <a:spAutoFit/>
          </a:bodyPr>
          <a:lstStyle/>
          <a:p>
            <a:r>
              <a:rPr kumimoji="1" lang="ja-JP" altLang="en-US" sz="800">
                <a:solidFill>
                  <a:schemeClr val="accent3">
                    <a:lumMod val="25000"/>
                  </a:schemeClr>
                </a:solidFill>
              </a:rPr>
              <a:t>観光</a:t>
            </a:r>
            <a:r>
              <a:rPr kumimoji="1" lang="ja-JP" altLang="en-US" sz="800" dirty="0">
                <a:solidFill>
                  <a:schemeClr val="accent3">
                    <a:lumMod val="25000"/>
                  </a:schemeClr>
                </a:solidFill>
              </a:rPr>
              <a:t>案内所</a:t>
            </a:r>
            <a:r>
              <a:rPr kumimoji="1" lang="en-US" altLang="ja-JP" sz="800" dirty="0">
                <a:solidFill>
                  <a:schemeClr val="accent3">
                    <a:lumMod val="25000"/>
                  </a:schemeClr>
                </a:solidFill>
              </a:rPr>
              <a:t>/</a:t>
            </a:r>
            <a:r>
              <a:rPr kumimoji="1" lang="ja-JP" altLang="en-US" sz="800" dirty="0">
                <a:solidFill>
                  <a:schemeClr val="accent3">
                    <a:lumMod val="25000"/>
                  </a:schemeClr>
                </a:solidFill>
              </a:rPr>
              <a:t> 高速道路 </a:t>
            </a:r>
            <a:r>
              <a:rPr kumimoji="1" lang="en-US" altLang="ja-JP" sz="800" dirty="0">
                <a:solidFill>
                  <a:schemeClr val="accent3">
                    <a:lumMod val="25000"/>
                  </a:schemeClr>
                </a:solidFill>
              </a:rPr>
              <a:t>SA</a:t>
            </a:r>
            <a:r>
              <a:rPr kumimoji="1" lang="ja-JP" altLang="en-US" sz="800" dirty="0">
                <a:solidFill>
                  <a:schemeClr val="accent3">
                    <a:lumMod val="25000"/>
                  </a:schemeClr>
                </a:solidFill>
              </a:rPr>
              <a:t>・</a:t>
            </a:r>
            <a:r>
              <a:rPr kumimoji="1" lang="en-US" altLang="ja-JP" sz="800" dirty="0">
                <a:solidFill>
                  <a:schemeClr val="accent3">
                    <a:lumMod val="25000"/>
                  </a:schemeClr>
                </a:solidFill>
              </a:rPr>
              <a:t>PA /</a:t>
            </a:r>
            <a:r>
              <a:rPr kumimoji="1" lang="ja-JP" altLang="en-US" sz="800" dirty="0">
                <a:solidFill>
                  <a:schemeClr val="accent3">
                    <a:lumMod val="25000"/>
                  </a:schemeClr>
                </a:solidFill>
              </a:rPr>
              <a:t> 駅構内など</a:t>
            </a:r>
          </a:p>
        </p:txBody>
      </p:sp>
      <p:sp>
        <p:nvSpPr>
          <p:cNvPr id="109" name="テキスト ボックス 108">
            <a:extLst>
              <a:ext uri="{FF2B5EF4-FFF2-40B4-BE49-F238E27FC236}">
                <a16:creationId xmlns:a16="http://schemas.microsoft.com/office/drawing/2014/main" id="{59A5FB80-AD76-EB41-9994-1D9D49BBD674}"/>
              </a:ext>
            </a:extLst>
          </p:cNvPr>
          <p:cNvSpPr txBox="1"/>
          <p:nvPr/>
        </p:nvSpPr>
        <p:spPr>
          <a:xfrm>
            <a:off x="1816569" y="2326150"/>
            <a:ext cx="2161629" cy="215444"/>
          </a:xfrm>
          <a:prstGeom prst="rect">
            <a:avLst/>
          </a:prstGeom>
          <a:noFill/>
        </p:spPr>
        <p:txBody>
          <a:bodyPr wrap="square" rtlCol="0">
            <a:spAutoFit/>
          </a:bodyPr>
          <a:lstStyle/>
          <a:p>
            <a:r>
              <a:rPr kumimoji="1" lang="ja-JP" altLang="en-US" sz="800" dirty="0">
                <a:solidFill>
                  <a:schemeClr val="accent3">
                    <a:lumMod val="25000"/>
                  </a:schemeClr>
                </a:solidFill>
              </a:rPr>
              <a:t>その他、</a:t>
            </a:r>
            <a:r>
              <a:rPr kumimoji="1" lang="en-US" altLang="ja-JP" sz="800" dirty="0">
                <a:solidFill>
                  <a:schemeClr val="accent3">
                    <a:lumMod val="25000"/>
                  </a:schemeClr>
                </a:solidFill>
              </a:rPr>
              <a:t> </a:t>
            </a:r>
            <a:r>
              <a:rPr kumimoji="1" lang="ja-JP" altLang="en-US" sz="800" dirty="0">
                <a:solidFill>
                  <a:schemeClr val="accent3">
                    <a:lumMod val="25000"/>
                  </a:schemeClr>
                </a:solidFill>
              </a:rPr>
              <a:t>レストラン</a:t>
            </a:r>
            <a:r>
              <a:rPr kumimoji="1" lang="en-US" altLang="ja-JP" sz="800" dirty="0">
                <a:solidFill>
                  <a:schemeClr val="accent3">
                    <a:lumMod val="25000"/>
                  </a:schemeClr>
                </a:solidFill>
              </a:rPr>
              <a:t>/</a:t>
            </a:r>
            <a:r>
              <a:rPr kumimoji="1" lang="ja-JP" altLang="en-US" sz="800" dirty="0">
                <a:solidFill>
                  <a:schemeClr val="accent3">
                    <a:lumMod val="25000"/>
                  </a:schemeClr>
                </a:solidFill>
              </a:rPr>
              <a:t>美容院</a:t>
            </a:r>
            <a:r>
              <a:rPr kumimoji="1" lang="en-US" altLang="ja-JP" sz="800" dirty="0">
                <a:solidFill>
                  <a:schemeClr val="accent3">
                    <a:lumMod val="25000"/>
                  </a:schemeClr>
                </a:solidFill>
              </a:rPr>
              <a:t>/</a:t>
            </a:r>
            <a:r>
              <a:rPr kumimoji="1" lang="ja-JP" altLang="en-US" sz="800" dirty="0">
                <a:solidFill>
                  <a:schemeClr val="accent3">
                    <a:lumMod val="25000"/>
                  </a:schemeClr>
                </a:solidFill>
              </a:rPr>
              <a:t>料理教室など</a:t>
            </a:r>
          </a:p>
        </p:txBody>
      </p:sp>
      <p:sp>
        <p:nvSpPr>
          <p:cNvPr id="111" name="テキスト ボックス 110">
            <a:extLst>
              <a:ext uri="{FF2B5EF4-FFF2-40B4-BE49-F238E27FC236}">
                <a16:creationId xmlns:a16="http://schemas.microsoft.com/office/drawing/2014/main" id="{FCEB7114-F8AC-A94C-8BF8-E94883A7A935}"/>
              </a:ext>
            </a:extLst>
          </p:cNvPr>
          <p:cNvSpPr txBox="1"/>
          <p:nvPr/>
        </p:nvSpPr>
        <p:spPr>
          <a:xfrm>
            <a:off x="1788171" y="2082210"/>
            <a:ext cx="2407711" cy="338554"/>
          </a:xfrm>
          <a:prstGeom prst="rect">
            <a:avLst/>
          </a:prstGeom>
          <a:noFill/>
        </p:spPr>
        <p:txBody>
          <a:bodyPr wrap="square" rtlCol="0">
            <a:spAutoFit/>
          </a:bodyPr>
          <a:lstStyle/>
          <a:p>
            <a:r>
              <a:rPr kumimoji="1" lang="ja-JP" altLang="en-US" sz="1200" dirty="0">
                <a:solidFill>
                  <a:schemeClr val="accent3">
                    <a:lumMod val="25000"/>
                  </a:schemeClr>
                </a:solidFill>
              </a:rPr>
              <a:t>日常使いの</a:t>
            </a:r>
            <a:r>
              <a:rPr kumimoji="1" lang="ja-JP" altLang="en-US" sz="1600" b="1" dirty="0">
                <a:solidFill>
                  <a:schemeClr val="accent3">
                    <a:lumMod val="25000"/>
                  </a:schemeClr>
                </a:solidFill>
              </a:rPr>
              <a:t>“</a:t>
            </a:r>
            <a:r>
              <a:rPr kumimoji="1" lang="ja-JP" altLang="en-US" sz="1400" b="1" dirty="0">
                <a:solidFill>
                  <a:schemeClr val="accent3">
                    <a:lumMod val="25000"/>
                  </a:schemeClr>
                </a:solidFill>
              </a:rPr>
              <a:t>カフェ”</a:t>
            </a:r>
            <a:r>
              <a:rPr kumimoji="1" lang="ja-JP" altLang="en-US" sz="1200" dirty="0">
                <a:solidFill>
                  <a:schemeClr val="accent3">
                    <a:lumMod val="25000"/>
                  </a:schemeClr>
                </a:solidFill>
              </a:rPr>
              <a:t>での配布</a:t>
            </a:r>
          </a:p>
        </p:txBody>
      </p:sp>
      <p:sp>
        <p:nvSpPr>
          <p:cNvPr id="116" name="四角形">
            <a:extLst>
              <a:ext uri="{FF2B5EF4-FFF2-40B4-BE49-F238E27FC236}">
                <a16:creationId xmlns:a16="http://schemas.microsoft.com/office/drawing/2014/main" id="{3F54B13F-CC13-3A48-BB93-77D9714422AB}"/>
              </a:ext>
            </a:extLst>
          </p:cNvPr>
          <p:cNvSpPr/>
          <p:nvPr/>
        </p:nvSpPr>
        <p:spPr>
          <a:xfrm rot="5400000">
            <a:off x="-1171410" y="3799752"/>
            <a:ext cx="3863469" cy="290416"/>
          </a:xfrm>
          <a:prstGeom prst="rightArrow">
            <a:avLst>
              <a:gd name="adj1" fmla="val 87322"/>
              <a:gd name="adj2" fmla="val 21714"/>
            </a:avLst>
          </a:prstGeom>
          <a:gradFill flip="none" rotWithShape="1">
            <a:gsLst>
              <a:gs pos="0">
                <a:srgbClr val="B0CD00"/>
              </a:gs>
              <a:gs pos="71000">
                <a:srgbClr val="F3AC1F"/>
              </a:gs>
              <a:gs pos="39000">
                <a:srgbClr val="C1C408"/>
              </a:gs>
              <a:gs pos="100000">
                <a:srgbClr val="F7AA21"/>
              </a:gs>
            </a:gsLst>
            <a:lin ang="0" scaled="0"/>
          </a:gradFill>
          <a:ln w="12700" cap="flat">
            <a:noFill/>
            <a:miter lim="400000"/>
          </a:ln>
          <a:effectLst/>
        </p:spPr>
        <p:txBody>
          <a:bodyPr wrap="square" lIns="45718" tIns="45718" rIns="45718" bIns="45718" numCol="1" anchor="ctr">
            <a:noAutofit/>
          </a:bodyPr>
          <a:lstStyle/>
          <a:p>
            <a:pPr algn="ctr">
              <a:defRPr sz="1600">
                <a:solidFill>
                  <a:srgbClr val="000000"/>
                </a:solidFill>
              </a:defRPr>
            </a:pPr>
            <a:endParaRPr sz="1500" dirty="0">
              <a:latin typeface="メイリオ" panose="020B0604030504040204" pitchFamily="50" charset="-128"/>
              <a:ea typeface="メイリオ" panose="020B0604030504040204" pitchFamily="50" charset="-128"/>
            </a:endParaRPr>
          </a:p>
        </p:txBody>
      </p:sp>
      <p:sp>
        <p:nvSpPr>
          <p:cNvPr id="117" name="テキスト ボックス 116">
            <a:extLst>
              <a:ext uri="{FF2B5EF4-FFF2-40B4-BE49-F238E27FC236}">
                <a16:creationId xmlns:a16="http://schemas.microsoft.com/office/drawing/2014/main" id="{6EE74AB6-1565-934B-A048-D6B688FFB2D3}"/>
              </a:ext>
            </a:extLst>
          </p:cNvPr>
          <p:cNvSpPr txBox="1"/>
          <p:nvPr/>
        </p:nvSpPr>
        <p:spPr>
          <a:xfrm>
            <a:off x="583353" y="4615526"/>
            <a:ext cx="353943" cy="422998"/>
          </a:xfrm>
          <a:prstGeom prst="rect">
            <a:avLst/>
          </a:prstGeom>
          <a:noFill/>
        </p:spPr>
        <p:txBody>
          <a:bodyPr vert="eaVert" wrap="square" rtlCol="0">
            <a:spAutoFit/>
          </a:bodyPr>
          <a:lstStyle/>
          <a:p>
            <a:r>
              <a:rPr kumimoji="1" lang="ja-JP" altLang="en-US" sz="1100" b="1" dirty="0">
                <a:solidFill>
                  <a:schemeClr val="bg1"/>
                </a:solidFill>
              </a:rPr>
              <a:t>出発</a:t>
            </a:r>
          </a:p>
        </p:txBody>
      </p:sp>
      <p:sp>
        <p:nvSpPr>
          <p:cNvPr id="118" name="テキスト ボックス 117">
            <a:extLst>
              <a:ext uri="{FF2B5EF4-FFF2-40B4-BE49-F238E27FC236}">
                <a16:creationId xmlns:a16="http://schemas.microsoft.com/office/drawing/2014/main" id="{82A76EDC-8E8C-1449-941D-D07F8C743A8F}"/>
              </a:ext>
            </a:extLst>
          </p:cNvPr>
          <p:cNvSpPr txBox="1"/>
          <p:nvPr/>
        </p:nvSpPr>
        <p:spPr>
          <a:xfrm>
            <a:off x="583353" y="5240746"/>
            <a:ext cx="353943" cy="624326"/>
          </a:xfrm>
          <a:prstGeom prst="rect">
            <a:avLst/>
          </a:prstGeom>
          <a:noFill/>
        </p:spPr>
        <p:txBody>
          <a:bodyPr vert="eaVert" wrap="square" rtlCol="0">
            <a:spAutoFit/>
          </a:bodyPr>
          <a:lstStyle/>
          <a:p>
            <a:r>
              <a:rPr kumimoji="1" lang="ja-JP" altLang="en-US" sz="1100" b="1" dirty="0">
                <a:solidFill>
                  <a:schemeClr val="bg1"/>
                </a:solidFill>
              </a:rPr>
              <a:t>旅行中</a:t>
            </a:r>
          </a:p>
        </p:txBody>
      </p:sp>
      <p:sp>
        <p:nvSpPr>
          <p:cNvPr id="119" name="線">
            <a:extLst>
              <a:ext uri="{FF2B5EF4-FFF2-40B4-BE49-F238E27FC236}">
                <a16:creationId xmlns:a16="http://schemas.microsoft.com/office/drawing/2014/main" id="{869E2D17-6FB2-884A-BB65-A804A80C369F}"/>
              </a:ext>
            </a:extLst>
          </p:cNvPr>
          <p:cNvSpPr/>
          <p:nvPr/>
        </p:nvSpPr>
        <p:spPr>
          <a:xfrm rot="10800000">
            <a:off x="622521" y="5067935"/>
            <a:ext cx="275607" cy="698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800" y="0"/>
                </a:lnTo>
                <a:lnTo>
                  <a:pt x="21600" y="21600"/>
                </a:lnTo>
              </a:path>
            </a:pathLst>
          </a:custGeom>
          <a:noFill/>
          <a:ln w="19050" cap="flat">
            <a:solidFill>
              <a:srgbClr val="FFFFFF"/>
            </a:solidFill>
            <a:prstDash val="solid"/>
            <a:miter lim="400000"/>
          </a:ln>
          <a:effectLst/>
        </p:spPr>
        <p:txBody>
          <a:bodyPr wrap="square" lIns="45718" tIns="45718" rIns="45718" bIns="45718" numCol="1" anchor="ctr">
            <a:noAutofit/>
          </a:bodyPr>
          <a:lstStyle/>
          <a:p>
            <a:pPr algn="ctr">
              <a:defRPr sz="1600">
                <a:solidFill>
                  <a:srgbClr val="000000"/>
                </a:solidFill>
              </a:defRPr>
            </a:pPr>
            <a:endParaRPr sz="1400">
              <a:latin typeface="メイリオ" panose="020B0604030504040204" pitchFamily="50" charset="-128"/>
              <a:ea typeface="メイリオ" panose="020B0604030504040204" pitchFamily="50" charset="-128"/>
            </a:endParaRPr>
          </a:p>
        </p:txBody>
      </p:sp>
      <p:sp>
        <p:nvSpPr>
          <p:cNvPr id="122" name="テキスト ボックス 121">
            <a:extLst>
              <a:ext uri="{FF2B5EF4-FFF2-40B4-BE49-F238E27FC236}">
                <a16:creationId xmlns:a16="http://schemas.microsoft.com/office/drawing/2014/main" id="{660CB3C0-529A-D64B-B2E4-72BAFEDB44FF}"/>
              </a:ext>
            </a:extLst>
          </p:cNvPr>
          <p:cNvSpPr txBox="1"/>
          <p:nvPr/>
        </p:nvSpPr>
        <p:spPr>
          <a:xfrm>
            <a:off x="1763741" y="2720311"/>
            <a:ext cx="2433335" cy="492443"/>
          </a:xfrm>
          <a:prstGeom prst="rect">
            <a:avLst/>
          </a:prstGeom>
          <a:noFill/>
        </p:spPr>
        <p:txBody>
          <a:bodyPr wrap="square" rtlCol="0">
            <a:spAutoFit/>
          </a:bodyPr>
          <a:lstStyle/>
          <a:p>
            <a:r>
              <a:rPr kumimoji="1" lang="en-US" altLang="ja-JP" sz="1200" dirty="0">
                <a:solidFill>
                  <a:schemeClr val="accent3">
                    <a:lumMod val="25000"/>
                  </a:schemeClr>
                </a:solidFill>
              </a:rPr>
              <a:t> </a:t>
            </a:r>
            <a:r>
              <a:rPr kumimoji="1" lang="ja-JP" altLang="en-US" sz="1200">
                <a:solidFill>
                  <a:schemeClr val="accent3">
                    <a:lumMod val="25000"/>
                  </a:schemeClr>
                </a:solidFill>
              </a:rPr>
              <a:t>確実</a:t>
            </a:r>
            <a:r>
              <a:rPr kumimoji="1" lang="ja-JP" altLang="en-US" sz="1200" dirty="0">
                <a:solidFill>
                  <a:schemeClr val="accent3">
                    <a:lumMod val="25000"/>
                  </a:schemeClr>
                </a:solidFill>
              </a:rPr>
              <a:t>にファミリー</a:t>
            </a:r>
            <a:r>
              <a:rPr kumimoji="1" lang="ja-JP" altLang="en-US" sz="1200">
                <a:solidFill>
                  <a:schemeClr val="accent3">
                    <a:lumMod val="25000"/>
                  </a:schemeClr>
                </a:solidFill>
              </a:rPr>
              <a:t>に届く</a:t>
            </a:r>
            <a:endParaRPr kumimoji="1" lang="en-US" altLang="ja-JP" sz="1200" dirty="0">
              <a:solidFill>
                <a:schemeClr val="accent3">
                  <a:lumMod val="25000"/>
                </a:schemeClr>
              </a:solidFill>
            </a:endParaRPr>
          </a:p>
          <a:p>
            <a:r>
              <a:rPr kumimoji="1" lang="ja-JP" altLang="en-US" sz="1400" b="1">
                <a:solidFill>
                  <a:schemeClr val="accent3">
                    <a:lumMod val="25000"/>
                  </a:schemeClr>
                </a:solidFill>
              </a:rPr>
              <a:t>“</a:t>
            </a:r>
            <a:r>
              <a:rPr kumimoji="1" lang="ja-JP" altLang="en-US" sz="1400" b="1" dirty="0">
                <a:solidFill>
                  <a:schemeClr val="accent3">
                    <a:lumMod val="25000"/>
                  </a:schemeClr>
                </a:solidFill>
              </a:rPr>
              <a:t>幼稚園・保育園”</a:t>
            </a:r>
            <a:r>
              <a:rPr kumimoji="1" lang="ja-JP" altLang="en-US" sz="1200" dirty="0">
                <a:solidFill>
                  <a:schemeClr val="accent3">
                    <a:lumMod val="25000"/>
                  </a:schemeClr>
                </a:solidFill>
              </a:rPr>
              <a:t>での配布</a:t>
            </a:r>
          </a:p>
        </p:txBody>
      </p:sp>
      <p:sp>
        <p:nvSpPr>
          <p:cNvPr id="123" name="角丸四角形 13">
            <a:extLst>
              <a:ext uri="{FF2B5EF4-FFF2-40B4-BE49-F238E27FC236}">
                <a16:creationId xmlns:a16="http://schemas.microsoft.com/office/drawing/2014/main" id="{26B853F8-FCE2-434C-AC1E-62BC5A80B737}"/>
              </a:ext>
            </a:extLst>
          </p:cNvPr>
          <p:cNvSpPr/>
          <p:nvPr/>
        </p:nvSpPr>
        <p:spPr>
          <a:xfrm>
            <a:off x="1731567" y="2053394"/>
            <a:ext cx="45719" cy="480272"/>
          </a:xfrm>
          <a:prstGeom prst="roundRect">
            <a:avLst>
              <a:gd name="adj" fmla="val 5612"/>
            </a:avLst>
          </a:prstGeom>
          <a:solidFill>
            <a:srgbClr val="B0CD00"/>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 b="1" dirty="0">
                <a:solidFill>
                  <a:srgbClr val="92D050"/>
                </a:solidFill>
                <a:latin typeface="Meiryo UI" panose="020B0604030504040204" pitchFamily="50" charset="-128"/>
                <a:ea typeface="Meiryo UI" panose="020B0604030504040204" pitchFamily="50" charset="-128"/>
              </a:rPr>
              <a:t>0</a:t>
            </a:r>
            <a:endParaRPr kumimoji="1" lang="ja-JP" altLang="en-US" sz="100" b="1" dirty="0">
              <a:solidFill>
                <a:srgbClr val="92D050"/>
              </a:solidFill>
              <a:latin typeface="Meiryo UI" panose="020B0604030504040204" pitchFamily="50" charset="-128"/>
              <a:ea typeface="Meiryo UI" panose="020B0604030504040204" pitchFamily="50" charset="-128"/>
            </a:endParaRPr>
          </a:p>
        </p:txBody>
      </p:sp>
      <p:sp>
        <p:nvSpPr>
          <p:cNvPr id="124" name="テキスト ボックス 123">
            <a:extLst>
              <a:ext uri="{FF2B5EF4-FFF2-40B4-BE49-F238E27FC236}">
                <a16:creationId xmlns:a16="http://schemas.microsoft.com/office/drawing/2014/main" id="{B38F0AA8-2D0E-B34E-926B-6E2453AB7866}"/>
              </a:ext>
            </a:extLst>
          </p:cNvPr>
          <p:cNvSpPr txBox="1"/>
          <p:nvPr/>
        </p:nvSpPr>
        <p:spPr>
          <a:xfrm>
            <a:off x="1781571" y="3167738"/>
            <a:ext cx="2061052" cy="338554"/>
          </a:xfrm>
          <a:prstGeom prst="rect">
            <a:avLst/>
          </a:prstGeom>
          <a:noFill/>
        </p:spPr>
        <p:txBody>
          <a:bodyPr wrap="square" rtlCol="0">
            <a:spAutoFit/>
          </a:bodyPr>
          <a:lstStyle/>
          <a:p>
            <a:r>
              <a:rPr kumimoji="1" lang="ja-JP" altLang="en-US" sz="800" dirty="0">
                <a:solidFill>
                  <a:schemeClr val="accent3">
                    <a:lumMod val="25000"/>
                  </a:schemeClr>
                </a:solidFill>
              </a:rPr>
              <a:t>首都圏・</a:t>
            </a:r>
            <a:r>
              <a:rPr kumimoji="1" lang="ja-JP" altLang="en-US" sz="800">
                <a:solidFill>
                  <a:schemeClr val="accent3">
                    <a:lumMod val="25000"/>
                  </a:schemeClr>
                </a:solidFill>
              </a:rPr>
              <a:t>関東地方の幼稚園</a:t>
            </a:r>
            <a:r>
              <a:rPr kumimoji="1" lang="ja-JP" altLang="en-US" sz="800" dirty="0">
                <a:solidFill>
                  <a:schemeClr val="accent3">
                    <a:lumMod val="25000"/>
                  </a:schemeClr>
                </a:solidFill>
              </a:rPr>
              <a:t>・保育園など</a:t>
            </a:r>
            <a:endParaRPr kumimoji="1" lang="en-US" altLang="ja-JP" sz="800" dirty="0">
              <a:solidFill>
                <a:schemeClr val="accent3">
                  <a:lumMod val="25000"/>
                </a:schemeClr>
              </a:solidFill>
            </a:endParaRPr>
          </a:p>
          <a:p>
            <a:r>
              <a:rPr kumimoji="1" lang="ja-JP" altLang="en-US" sz="800">
                <a:solidFill>
                  <a:schemeClr val="accent3">
                    <a:lumMod val="25000"/>
                  </a:schemeClr>
                </a:solidFill>
              </a:rPr>
              <a:t>地域をご指定いただくことも可能です</a:t>
            </a:r>
            <a:endParaRPr kumimoji="1" lang="ja-JP" altLang="en-US" sz="800" dirty="0">
              <a:solidFill>
                <a:schemeClr val="accent3">
                  <a:lumMod val="25000"/>
                </a:schemeClr>
              </a:solidFill>
            </a:endParaRPr>
          </a:p>
        </p:txBody>
      </p:sp>
      <p:pic>
        <p:nvPicPr>
          <p:cNvPr id="125" name="図 124">
            <a:extLst>
              <a:ext uri="{FF2B5EF4-FFF2-40B4-BE49-F238E27FC236}">
                <a16:creationId xmlns:a16="http://schemas.microsoft.com/office/drawing/2014/main" id="{4EE04D58-0EE7-134A-BCFE-6C08F3421170}"/>
              </a:ext>
            </a:extLst>
          </p:cNvPr>
          <p:cNvPicPr>
            <a:picLocks noChangeAspect="1"/>
          </p:cNvPicPr>
          <p:nvPr/>
        </p:nvPicPr>
        <p:blipFill>
          <a:blip r:embed="rId2"/>
          <a:stretch>
            <a:fillRect/>
          </a:stretch>
        </p:blipFill>
        <p:spPr>
          <a:xfrm>
            <a:off x="614008" y="3455882"/>
            <a:ext cx="292633" cy="97544"/>
          </a:xfrm>
          <a:prstGeom prst="rect">
            <a:avLst/>
          </a:prstGeom>
        </p:spPr>
      </p:pic>
      <p:sp>
        <p:nvSpPr>
          <p:cNvPr id="129" name="タイトル 1">
            <a:extLst>
              <a:ext uri="{FF2B5EF4-FFF2-40B4-BE49-F238E27FC236}">
                <a16:creationId xmlns:a16="http://schemas.microsoft.com/office/drawing/2014/main" id="{946854F0-D631-A540-9AEB-9E8BC30FDDF7}"/>
              </a:ext>
            </a:extLst>
          </p:cNvPr>
          <p:cNvSpPr txBox="1">
            <a:spLocks/>
          </p:cNvSpPr>
          <p:nvPr/>
        </p:nvSpPr>
        <p:spPr>
          <a:xfrm>
            <a:off x="5132544" y="5543351"/>
            <a:ext cx="3287622" cy="4291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1400" kern="1200">
                <a:solidFill>
                  <a:schemeClr val="tx1"/>
                </a:solidFill>
                <a:latin typeface="+mj-lt"/>
                <a:ea typeface="+mj-ea"/>
                <a:cs typeface="+mj-cs"/>
              </a:defRPr>
            </a:lvl1pPr>
          </a:lstStyle>
          <a:p>
            <a:r>
              <a:rPr lang="en-US" altLang="ja-JP" b="1" dirty="0">
                <a:solidFill>
                  <a:schemeClr val="accent3">
                    <a:lumMod val="25000"/>
                  </a:schemeClr>
                </a:solidFill>
              </a:rPr>
              <a:t>※</a:t>
            </a:r>
            <a:r>
              <a:rPr lang="ja-JP" altLang="en-US" b="1">
                <a:solidFill>
                  <a:schemeClr val="accent3">
                    <a:lumMod val="25000"/>
                  </a:schemeClr>
                </a:solidFill>
              </a:rPr>
              <a:t>可否・金額は内容に応じてご提案</a:t>
            </a:r>
            <a:endParaRPr lang="ja-JP" altLang="en-US" b="1" dirty="0">
              <a:solidFill>
                <a:schemeClr val="accent3">
                  <a:lumMod val="25000"/>
                </a:schemeClr>
              </a:solidFill>
            </a:endParaRPr>
          </a:p>
        </p:txBody>
      </p:sp>
      <p:sp>
        <p:nvSpPr>
          <p:cNvPr id="4" name="角丸四角形 3">
            <a:extLst>
              <a:ext uri="{FF2B5EF4-FFF2-40B4-BE49-F238E27FC236}">
                <a16:creationId xmlns:a16="http://schemas.microsoft.com/office/drawing/2014/main" id="{153FA76A-CF17-3F4F-9A95-F8DFBF18E543}"/>
              </a:ext>
            </a:extLst>
          </p:cNvPr>
          <p:cNvSpPr/>
          <p:nvPr/>
        </p:nvSpPr>
        <p:spPr>
          <a:xfrm>
            <a:off x="624126" y="2008916"/>
            <a:ext cx="272397" cy="3963589"/>
          </a:xfrm>
          <a:prstGeom prst="round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pic>
        <p:nvPicPr>
          <p:cNvPr id="6" name="図 5">
            <a:extLst>
              <a:ext uri="{FF2B5EF4-FFF2-40B4-BE49-F238E27FC236}">
                <a16:creationId xmlns:a16="http://schemas.microsoft.com/office/drawing/2014/main" id="{BFB9785B-9D35-374E-96ED-52FD7CCA6DA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6855" y="2895261"/>
            <a:ext cx="512510" cy="512510"/>
          </a:xfrm>
          <a:prstGeom prst="rect">
            <a:avLst/>
          </a:prstGeom>
        </p:spPr>
      </p:pic>
      <p:pic>
        <p:nvPicPr>
          <p:cNvPr id="11" name="図 10">
            <a:extLst>
              <a:ext uri="{FF2B5EF4-FFF2-40B4-BE49-F238E27FC236}">
                <a16:creationId xmlns:a16="http://schemas.microsoft.com/office/drawing/2014/main" id="{50FBADB6-D52F-9A40-B892-80F68FF1B3A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68278" y="2100816"/>
            <a:ext cx="484843" cy="484843"/>
          </a:xfrm>
          <a:prstGeom prst="rect">
            <a:avLst/>
          </a:prstGeom>
        </p:spPr>
      </p:pic>
      <p:pic>
        <p:nvPicPr>
          <p:cNvPr id="16" name="図 15">
            <a:extLst>
              <a:ext uri="{FF2B5EF4-FFF2-40B4-BE49-F238E27FC236}">
                <a16:creationId xmlns:a16="http://schemas.microsoft.com/office/drawing/2014/main" id="{B11058F4-90C4-7F4C-82DB-E3ED8626311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9163" y="3676303"/>
            <a:ext cx="519997" cy="519997"/>
          </a:xfrm>
          <a:prstGeom prst="rect">
            <a:avLst/>
          </a:prstGeom>
        </p:spPr>
      </p:pic>
      <p:pic>
        <p:nvPicPr>
          <p:cNvPr id="19" name="図 18">
            <a:extLst>
              <a:ext uri="{FF2B5EF4-FFF2-40B4-BE49-F238E27FC236}">
                <a16:creationId xmlns:a16="http://schemas.microsoft.com/office/drawing/2014/main" id="{5991DD64-4597-B847-828E-77F027A4A03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31019" y="5242155"/>
            <a:ext cx="438346" cy="438346"/>
          </a:xfrm>
          <a:prstGeom prst="rect">
            <a:avLst/>
          </a:prstGeom>
        </p:spPr>
      </p:pic>
      <p:pic>
        <p:nvPicPr>
          <p:cNvPr id="21" name="図 20">
            <a:extLst>
              <a:ext uri="{FF2B5EF4-FFF2-40B4-BE49-F238E27FC236}">
                <a16:creationId xmlns:a16="http://schemas.microsoft.com/office/drawing/2014/main" id="{38652F5D-61DF-5046-9CEC-2C4EF1C84B8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23763" y="4461739"/>
            <a:ext cx="535397" cy="535397"/>
          </a:xfrm>
          <a:prstGeom prst="rect">
            <a:avLst/>
          </a:prstGeom>
        </p:spPr>
      </p:pic>
      <p:pic>
        <p:nvPicPr>
          <p:cNvPr id="130" name="図 129">
            <a:extLst>
              <a:ext uri="{FF2B5EF4-FFF2-40B4-BE49-F238E27FC236}">
                <a16:creationId xmlns:a16="http://schemas.microsoft.com/office/drawing/2014/main" id="{5293A95B-575F-9A4A-BF15-9CFB71E466C2}"/>
              </a:ext>
            </a:extLst>
          </p:cNvPr>
          <p:cNvPicPr>
            <a:picLocks noChangeAspect="1"/>
          </p:cNvPicPr>
          <p:nvPr/>
        </p:nvPicPr>
        <p:blipFill>
          <a:blip r:embed="rId2"/>
          <a:stretch>
            <a:fillRect/>
          </a:stretch>
        </p:blipFill>
        <p:spPr>
          <a:xfrm>
            <a:off x="614008" y="4364195"/>
            <a:ext cx="292633" cy="97544"/>
          </a:xfrm>
          <a:prstGeom prst="rect">
            <a:avLst/>
          </a:prstGeom>
        </p:spPr>
      </p:pic>
      <p:sp>
        <p:nvSpPr>
          <p:cNvPr id="131" name="テキスト ボックス 130">
            <a:extLst>
              <a:ext uri="{FF2B5EF4-FFF2-40B4-BE49-F238E27FC236}">
                <a16:creationId xmlns:a16="http://schemas.microsoft.com/office/drawing/2014/main" id="{202A0282-F109-664D-B68E-E22EDF172B5C}"/>
              </a:ext>
            </a:extLst>
          </p:cNvPr>
          <p:cNvSpPr txBox="1"/>
          <p:nvPr/>
        </p:nvSpPr>
        <p:spPr>
          <a:xfrm>
            <a:off x="583353" y="3567648"/>
            <a:ext cx="353943" cy="777819"/>
          </a:xfrm>
          <a:prstGeom prst="rect">
            <a:avLst/>
          </a:prstGeom>
          <a:noFill/>
        </p:spPr>
        <p:txBody>
          <a:bodyPr vert="eaVert" wrap="square" rtlCol="0">
            <a:spAutoFit/>
          </a:bodyPr>
          <a:lstStyle/>
          <a:p>
            <a:r>
              <a:rPr kumimoji="1" lang="ja-JP" altLang="en-US" sz="1100" b="1">
                <a:solidFill>
                  <a:schemeClr val="bg1"/>
                </a:solidFill>
              </a:rPr>
              <a:t>旅行検討</a:t>
            </a:r>
            <a:endParaRPr kumimoji="1" lang="ja-JP" altLang="en-US" sz="1100" b="1" dirty="0">
              <a:solidFill>
                <a:schemeClr val="bg1"/>
              </a:solidFill>
            </a:endParaRPr>
          </a:p>
        </p:txBody>
      </p:sp>
      <p:sp>
        <p:nvSpPr>
          <p:cNvPr id="132" name="テキスト ボックス 131">
            <a:extLst>
              <a:ext uri="{FF2B5EF4-FFF2-40B4-BE49-F238E27FC236}">
                <a16:creationId xmlns:a16="http://schemas.microsoft.com/office/drawing/2014/main" id="{69503BA7-80D6-394D-95DB-39D88188B397}"/>
              </a:ext>
            </a:extLst>
          </p:cNvPr>
          <p:cNvSpPr txBox="1"/>
          <p:nvPr/>
        </p:nvSpPr>
        <p:spPr>
          <a:xfrm>
            <a:off x="583353" y="2362912"/>
            <a:ext cx="353943" cy="458608"/>
          </a:xfrm>
          <a:prstGeom prst="rect">
            <a:avLst/>
          </a:prstGeom>
          <a:noFill/>
        </p:spPr>
        <p:txBody>
          <a:bodyPr vert="eaVert" wrap="square" rtlCol="0">
            <a:spAutoFit/>
          </a:bodyPr>
          <a:lstStyle/>
          <a:p>
            <a:r>
              <a:rPr kumimoji="1" lang="ja-JP" altLang="en-US" sz="1100" b="1">
                <a:solidFill>
                  <a:schemeClr val="bg1"/>
                </a:solidFill>
              </a:rPr>
              <a:t>日常</a:t>
            </a:r>
            <a:endParaRPr kumimoji="1" lang="ja-JP" altLang="en-US" sz="1100" b="1" dirty="0">
              <a:solidFill>
                <a:schemeClr val="bg1"/>
              </a:solidFill>
            </a:endParaRPr>
          </a:p>
        </p:txBody>
      </p:sp>
      <p:sp>
        <p:nvSpPr>
          <p:cNvPr id="133" name="角丸四角形 13">
            <a:extLst>
              <a:ext uri="{FF2B5EF4-FFF2-40B4-BE49-F238E27FC236}">
                <a16:creationId xmlns:a16="http://schemas.microsoft.com/office/drawing/2014/main" id="{FF3EF7C6-384D-BF44-AE33-424F0EB2A22E}"/>
              </a:ext>
            </a:extLst>
          </p:cNvPr>
          <p:cNvSpPr/>
          <p:nvPr/>
        </p:nvSpPr>
        <p:spPr>
          <a:xfrm>
            <a:off x="1731567" y="2771594"/>
            <a:ext cx="45719" cy="684287"/>
          </a:xfrm>
          <a:prstGeom prst="roundRect">
            <a:avLst>
              <a:gd name="adj" fmla="val 5612"/>
            </a:avLst>
          </a:prstGeom>
          <a:solidFill>
            <a:srgbClr val="B0CD00"/>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 b="1" dirty="0">
                <a:solidFill>
                  <a:srgbClr val="92D050"/>
                </a:solidFill>
                <a:latin typeface="Meiryo UI" panose="020B0604030504040204" pitchFamily="50" charset="-128"/>
                <a:ea typeface="Meiryo UI" panose="020B0604030504040204" pitchFamily="50" charset="-128"/>
              </a:rPr>
              <a:t>0</a:t>
            </a:r>
            <a:endParaRPr kumimoji="1" lang="ja-JP" altLang="en-US" sz="100" b="1" dirty="0">
              <a:solidFill>
                <a:srgbClr val="92D050"/>
              </a:solidFill>
              <a:latin typeface="Meiryo UI" panose="020B0604030504040204" pitchFamily="50" charset="-128"/>
              <a:ea typeface="Meiryo UI" panose="020B0604030504040204" pitchFamily="50" charset="-128"/>
            </a:endParaRPr>
          </a:p>
        </p:txBody>
      </p:sp>
      <p:sp>
        <p:nvSpPr>
          <p:cNvPr id="134" name="角丸四角形 13">
            <a:extLst>
              <a:ext uri="{FF2B5EF4-FFF2-40B4-BE49-F238E27FC236}">
                <a16:creationId xmlns:a16="http://schemas.microsoft.com/office/drawing/2014/main" id="{8E73D151-02EB-DF4D-8470-42B23E95E403}"/>
              </a:ext>
            </a:extLst>
          </p:cNvPr>
          <p:cNvSpPr/>
          <p:nvPr/>
        </p:nvSpPr>
        <p:spPr>
          <a:xfrm>
            <a:off x="1732978" y="3595425"/>
            <a:ext cx="45719" cy="684287"/>
          </a:xfrm>
          <a:prstGeom prst="roundRect">
            <a:avLst>
              <a:gd name="adj" fmla="val 5612"/>
            </a:avLst>
          </a:prstGeom>
          <a:solidFill>
            <a:srgbClr val="B0CD00"/>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 b="1" dirty="0">
                <a:solidFill>
                  <a:srgbClr val="92D050"/>
                </a:solidFill>
                <a:latin typeface="Meiryo UI" panose="020B0604030504040204" pitchFamily="50" charset="-128"/>
                <a:ea typeface="Meiryo UI" panose="020B0604030504040204" pitchFamily="50" charset="-128"/>
              </a:rPr>
              <a:t>0</a:t>
            </a:r>
            <a:endParaRPr kumimoji="1" lang="ja-JP" altLang="en-US" sz="100" b="1" dirty="0">
              <a:solidFill>
                <a:srgbClr val="92D050"/>
              </a:solidFill>
              <a:latin typeface="Meiryo UI" panose="020B0604030504040204" pitchFamily="50" charset="-128"/>
              <a:ea typeface="Meiryo UI" panose="020B0604030504040204" pitchFamily="50" charset="-128"/>
            </a:endParaRPr>
          </a:p>
        </p:txBody>
      </p:sp>
      <p:sp>
        <p:nvSpPr>
          <p:cNvPr id="135" name="角丸四角形 13">
            <a:extLst>
              <a:ext uri="{FF2B5EF4-FFF2-40B4-BE49-F238E27FC236}">
                <a16:creationId xmlns:a16="http://schemas.microsoft.com/office/drawing/2014/main" id="{43F1F281-219A-F940-B5BD-75EEC7A1F6C1}"/>
              </a:ext>
            </a:extLst>
          </p:cNvPr>
          <p:cNvSpPr/>
          <p:nvPr/>
        </p:nvSpPr>
        <p:spPr>
          <a:xfrm>
            <a:off x="1720610" y="4489301"/>
            <a:ext cx="45719" cy="480272"/>
          </a:xfrm>
          <a:prstGeom prst="roundRect">
            <a:avLst>
              <a:gd name="adj" fmla="val 5612"/>
            </a:avLst>
          </a:prstGeom>
          <a:solidFill>
            <a:srgbClr val="B0CD00"/>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 b="1" dirty="0">
                <a:solidFill>
                  <a:srgbClr val="92D050"/>
                </a:solidFill>
                <a:latin typeface="Meiryo UI" panose="020B0604030504040204" pitchFamily="50" charset="-128"/>
                <a:ea typeface="Meiryo UI" panose="020B0604030504040204" pitchFamily="50" charset="-128"/>
              </a:rPr>
              <a:t>0</a:t>
            </a:r>
            <a:endParaRPr kumimoji="1" lang="ja-JP" altLang="en-US" sz="100" b="1" dirty="0">
              <a:solidFill>
                <a:srgbClr val="92D050"/>
              </a:solidFill>
              <a:latin typeface="Meiryo UI" panose="020B0604030504040204" pitchFamily="50" charset="-128"/>
              <a:ea typeface="Meiryo UI" panose="020B0604030504040204" pitchFamily="50" charset="-128"/>
            </a:endParaRPr>
          </a:p>
        </p:txBody>
      </p:sp>
      <p:sp>
        <p:nvSpPr>
          <p:cNvPr id="136" name="角丸四角形 13">
            <a:extLst>
              <a:ext uri="{FF2B5EF4-FFF2-40B4-BE49-F238E27FC236}">
                <a16:creationId xmlns:a16="http://schemas.microsoft.com/office/drawing/2014/main" id="{FC0BD02C-126C-984A-8C91-34641C01C4AF}"/>
              </a:ext>
            </a:extLst>
          </p:cNvPr>
          <p:cNvSpPr/>
          <p:nvPr/>
        </p:nvSpPr>
        <p:spPr>
          <a:xfrm>
            <a:off x="1720610" y="5221192"/>
            <a:ext cx="45719" cy="480272"/>
          </a:xfrm>
          <a:prstGeom prst="roundRect">
            <a:avLst>
              <a:gd name="adj" fmla="val 5612"/>
            </a:avLst>
          </a:prstGeom>
          <a:solidFill>
            <a:srgbClr val="B0CD00"/>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 b="1" dirty="0">
                <a:solidFill>
                  <a:srgbClr val="92D050"/>
                </a:solidFill>
                <a:latin typeface="Meiryo UI" panose="020B0604030504040204" pitchFamily="50" charset="-128"/>
                <a:ea typeface="Meiryo UI" panose="020B0604030504040204" pitchFamily="50" charset="-128"/>
              </a:rPr>
              <a:t>0</a:t>
            </a:r>
            <a:endParaRPr kumimoji="1" lang="ja-JP" altLang="en-US" sz="100" b="1" dirty="0">
              <a:solidFill>
                <a:srgbClr val="92D050"/>
              </a:solidFill>
              <a:latin typeface="Meiryo UI" panose="020B0604030504040204" pitchFamily="50" charset="-128"/>
              <a:ea typeface="Meiryo UI" panose="020B0604030504040204" pitchFamily="50" charset="-128"/>
            </a:endParaRPr>
          </a:p>
        </p:txBody>
      </p:sp>
      <p:sp>
        <p:nvSpPr>
          <p:cNvPr id="138" name="テキスト ボックス 137">
            <a:extLst>
              <a:ext uri="{FF2B5EF4-FFF2-40B4-BE49-F238E27FC236}">
                <a16:creationId xmlns:a16="http://schemas.microsoft.com/office/drawing/2014/main" id="{599C5331-BBCA-DB43-AE7A-D21CA305D817}"/>
              </a:ext>
            </a:extLst>
          </p:cNvPr>
          <p:cNvSpPr txBox="1"/>
          <p:nvPr/>
        </p:nvSpPr>
        <p:spPr>
          <a:xfrm>
            <a:off x="1884179" y="1589635"/>
            <a:ext cx="2497115" cy="276999"/>
          </a:xfrm>
          <a:prstGeom prst="rect">
            <a:avLst/>
          </a:prstGeom>
          <a:noFill/>
        </p:spPr>
        <p:txBody>
          <a:bodyPr wrap="square" rtlCol="0">
            <a:spAutoFit/>
          </a:bodyPr>
          <a:lstStyle/>
          <a:p>
            <a:pPr defTabSz="457200"/>
            <a:r>
              <a:rPr lang="ja-JP" altLang="en-US" sz="1200">
                <a:solidFill>
                  <a:schemeClr val="accent3">
                    <a:lumMod val="25000"/>
                  </a:schemeClr>
                </a:solidFill>
              </a:rPr>
              <a:t>下記より１箇所ご指定ください</a:t>
            </a:r>
            <a:endParaRPr lang="en-US" altLang="ja-JP" sz="1200" dirty="0">
              <a:solidFill>
                <a:schemeClr val="accent3">
                  <a:lumMod val="25000"/>
                </a:schemeClr>
              </a:solidFill>
            </a:endParaRPr>
          </a:p>
        </p:txBody>
      </p:sp>
    </p:spTree>
    <p:extLst>
      <p:ext uri="{BB962C8B-B14F-4D97-AF65-F5344CB8AC3E}">
        <p14:creationId xmlns:p14="http://schemas.microsoft.com/office/powerpoint/2010/main" val="9171422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93A56C61-2BC0-DC4A-B65C-B787C4A6ED8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294378" y="3560041"/>
            <a:ext cx="1922190" cy="2392930"/>
          </a:xfrm>
          <a:prstGeom prst="rect">
            <a:avLst/>
          </a:prstGeom>
        </p:spPr>
      </p:pic>
      <p:sp>
        <p:nvSpPr>
          <p:cNvPr id="52" name="角丸四角形 51">
            <a:extLst>
              <a:ext uri="{FF2B5EF4-FFF2-40B4-BE49-F238E27FC236}">
                <a16:creationId xmlns:a16="http://schemas.microsoft.com/office/drawing/2014/main" id="{1B6EF0DB-4905-EA4A-BFD7-BB5932EE02A2}"/>
              </a:ext>
            </a:extLst>
          </p:cNvPr>
          <p:cNvSpPr/>
          <p:nvPr/>
        </p:nvSpPr>
        <p:spPr>
          <a:xfrm>
            <a:off x="4392417" y="4679040"/>
            <a:ext cx="4304841" cy="312152"/>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41" name="角丸四角形 40">
            <a:extLst>
              <a:ext uri="{FF2B5EF4-FFF2-40B4-BE49-F238E27FC236}">
                <a16:creationId xmlns:a16="http://schemas.microsoft.com/office/drawing/2014/main" id="{B50BD813-693E-6A4D-AE0A-14C7D83B0213}"/>
              </a:ext>
            </a:extLst>
          </p:cNvPr>
          <p:cNvSpPr/>
          <p:nvPr/>
        </p:nvSpPr>
        <p:spPr>
          <a:xfrm>
            <a:off x="6739140" y="4497006"/>
            <a:ext cx="1958118" cy="1723312"/>
          </a:xfrm>
          <a:prstGeom prst="roundRect">
            <a:avLst>
              <a:gd name="adj" fmla="val 6156"/>
            </a:avLst>
          </a:prstGeom>
          <a:solidFill>
            <a:schemeClr val="bg1"/>
          </a:solidFill>
          <a:ln w="19050">
            <a:solidFill>
              <a:srgbClr val="B0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53" name="テキスト ボックス 52">
            <a:extLst>
              <a:ext uri="{FF2B5EF4-FFF2-40B4-BE49-F238E27FC236}">
                <a16:creationId xmlns:a16="http://schemas.microsoft.com/office/drawing/2014/main" id="{3F15837C-D23D-B449-BFB8-334DE90A3F56}"/>
              </a:ext>
            </a:extLst>
          </p:cNvPr>
          <p:cNvSpPr txBox="1"/>
          <p:nvPr/>
        </p:nvSpPr>
        <p:spPr>
          <a:xfrm>
            <a:off x="4430932" y="4725613"/>
            <a:ext cx="3622927" cy="276999"/>
          </a:xfrm>
          <a:prstGeom prst="rect">
            <a:avLst/>
          </a:prstGeom>
          <a:noFill/>
        </p:spPr>
        <p:txBody>
          <a:bodyPr wrap="square" rtlCol="0">
            <a:spAutoFit/>
          </a:bodyPr>
          <a:lstStyle/>
          <a:p>
            <a:pPr defTabSz="457200"/>
            <a:r>
              <a:rPr lang="ja-JP" altLang="en-US" sz="1200" b="1">
                <a:solidFill>
                  <a:schemeClr val="bg1"/>
                </a:solidFill>
              </a:rPr>
              <a:t>ユーザー参加方法</a:t>
            </a:r>
            <a:endParaRPr lang="en-US" altLang="ja-JP" sz="1200" b="1" dirty="0">
              <a:solidFill>
                <a:schemeClr val="bg1"/>
              </a:solidFill>
            </a:endParaRPr>
          </a:p>
        </p:txBody>
      </p:sp>
      <p:pic>
        <p:nvPicPr>
          <p:cNvPr id="12" name="図 11">
            <a:extLst>
              <a:ext uri="{FF2B5EF4-FFF2-40B4-BE49-F238E27FC236}">
                <a16:creationId xmlns:a16="http://schemas.microsoft.com/office/drawing/2014/main" id="{328FD1C4-9837-8F44-9B71-B502154E832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05275" y="4543933"/>
            <a:ext cx="1814985" cy="1621654"/>
          </a:xfrm>
          <a:prstGeom prst="rect">
            <a:avLst/>
          </a:prstGeom>
        </p:spPr>
      </p:pic>
      <p:pic>
        <p:nvPicPr>
          <p:cNvPr id="45" name="図 44">
            <a:extLst>
              <a:ext uri="{FF2B5EF4-FFF2-40B4-BE49-F238E27FC236}">
                <a16:creationId xmlns:a16="http://schemas.microsoft.com/office/drawing/2014/main" id="{7F7E39F5-4B25-C444-9587-41A66216AA3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126958" y="1483344"/>
            <a:ext cx="2164924" cy="2051844"/>
          </a:xfrm>
          <a:prstGeom prst="rect">
            <a:avLst/>
          </a:prstGeom>
        </p:spPr>
      </p:pic>
      <p:graphicFrame>
        <p:nvGraphicFramePr>
          <p:cNvPr id="8" name="表 7"/>
          <p:cNvGraphicFramePr>
            <a:graphicFrameLocks noGrp="1"/>
          </p:cNvGraphicFramePr>
          <p:nvPr>
            <p:extLst>
              <p:ext uri="{D42A27DB-BD31-4B8C-83A1-F6EECF244321}">
                <p14:modId xmlns:p14="http://schemas.microsoft.com/office/powerpoint/2010/main" val="3658598758"/>
              </p:ext>
            </p:extLst>
          </p:nvPr>
        </p:nvGraphicFramePr>
        <p:xfrm>
          <a:off x="4409042" y="1603202"/>
          <a:ext cx="4306206" cy="816544"/>
        </p:xfrm>
        <a:graphic>
          <a:graphicData uri="http://schemas.openxmlformats.org/drawingml/2006/table">
            <a:tbl>
              <a:tblPr>
                <a:tableStyleId>{0505E3EF-67EA-436B-97B2-0124C06EBD24}</a:tableStyleId>
              </a:tblPr>
              <a:tblGrid>
                <a:gridCol w="760366">
                  <a:extLst>
                    <a:ext uri="{9D8B030D-6E8A-4147-A177-3AD203B41FA5}">
                      <a16:colId xmlns:a16="http://schemas.microsoft.com/office/drawing/2014/main" val="20000"/>
                    </a:ext>
                  </a:extLst>
                </a:gridCol>
                <a:gridCol w="3545840">
                  <a:extLst>
                    <a:ext uri="{9D8B030D-6E8A-4147-A177-3AD203B41FA5}">
                      <a16:colId xmlns:a16="http://schemas.microsoft.com/office/drawing/2014/main" val="20001"/>
                    </a:ext>
                  </a:extLst>
                </a:gridCol>
              </a:tblGrid>
              <a:tr h="542224">
                <a:tc>
                  <a:txBody>
                    <a:bodyPr/>
                    <a:lstStyle/>
                    <a:p>
                      <a:r>
                        <a:rPr kumimoji="1" lang="ja-JP" altLang="en-US" sz="1050" dirty="0">
                          <a:solidFill>
                            <a:schemeClr val="accent3">
                              <a:lumMod val="25000"/>
                            </a:schemeClr>
                          </a:solidFill>
                        </a:rPr>
                        <a:t>金額</a:t>
                      </a:r>
                      <a:endParaRPr kumimoji="1" lang="ja-JP" altLang="en-US" sz="1050" dirty="0">
                        <a:solidFill>
                          <a:schemeClr val="accent3">
                            <a:lumMod val="25000"/>
                          </a:schemeClr>
                        </a:solidFill>
                        <a:latin typeface="+mj-ea"/>
                        <a:ea typeface="+mj-ea"/>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a:solidFill>
                            <a:schemeClr val="accent3">
                              <a:lumMod val="25000"/>
                            </a:schemeClr>
                          </a:solidFill>
                        </a:rPr>
                        <a:t>３０万円</a:t>
                      </a:r>
                      <a:endParaRPr kumimoji="1" lang="en-US" altLang="ja-JP" sz="1200" dirty="0">
                        <a:solidFill>
                          <a:schemeClr val="accent3">
                            <a:lumMod val="25000"/>
                          </a:schemeClr>
                        </a:solidFill>
                      </a:endParaRPr>
                    </a:p>
                    <a:p>
                      <a:r>
                        <a:rPr kumimoji="1" lang="en-US" altLang="ja-JP" sz="800" dirty="0">
                          <a:solidFill>
                            <a:schemeClr val="accent3">
                              <a:lumMod val="25000"/>
                            </a:schemeClr>
                          </a:solidFill>
                        </a:rPr>
                        <a:t>※</a:t>
                      </a:r>
                      <a:r>
                        <a:rPr kumimoji="1" lang="ja-JP" altLang="en-US" sz="800">
                          <a:solidFill>
                            <a:schemeClr val="accent3">
                              <a:lumMod val="25000"/>
                            </a:schemeClr>
                          </a:solidFill>
                        </a:rPr>
                        <a:t>取材費・景品費用含まず</a:t>
                      </a:r>
                      <a:endParaRPr kumimoji="1" lang="en-US" altLang="ja-JP" sz="800" dirty="0">
                        <a:solidFill>
                          <a:schemeClr val="accent3">
                            <a:lumMod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kern="1200" dirty="0">
                          <a:solidFill>
                            <a:schemeClr val="accent3">
                              <a:lumMod val="25000"/>
                            </a:schemeClr>
                          </a:solidFill>
                          <a:latin typeface="+mj-ea"/>
                          <a:ea typeface="+mn-ea"/>
                          <a:cs typeface="+mn-cs"/>
                        </a:rPr>
                        <a:t>※</a:t>
                      </a:r>
                      <a:r>
                        <a:rPr kumimoji="1" lang="ja-JP" altLang="en-US" sz="800" kern="1200">
                          <a:solidFill>
                            <a:schemeClr val="accent3">
                              <a:lumMod val="25000"/>
                            </a:schemeClr>
                          </a:solidFill>
                          <a:latin typeface="+mj-ea"/>
                          <a:ea typeface="+mn-ea"/>
                          <a:cs typeface="+mn-cs"/>
                        </a:rPr>
                        <a:t>上記は消費税を含まない、グロス提供価格です。</a:t>
                      </a:r>
                    </a:p>
                  </a:txBody>
                  <a:tcPr anchor="ctr"/>
                </a:tc>
                <a:extLst>
                  <a:ext uri="{0D108BD9-81ED-4DB2-BD59-A6C34878D82A}">
                    <a16:rowId xmlns:a16="http://schemas.microsoft.com/office/drawing/2014/main" val="10002"/>
                  </a:ext>
                </a:extLst>
              </a:tr>
              <a:tr h="268585">
                <a:tc>
                  <a:txBody>
                    <a:bodyPr/>
                    <a:lstStyle/>
                    <a:p>
                      <a:r>
                        <a:rPr kumimoji="1" lang="ja-JP" altLang="en-US" sz="1050">
                          <a:solidFill>
                            <a:schemeClr val="accent3">
                              <a:lumMod val="25000"/>
                            </a:schemeClr>
                          </a:solidFill>
                          <a:latin typeface="+mj-ea"/>
                          <a:ea typeface="+mj-ea"/>
                        </a:rPr>
                        <a:t>その他</a:t>
                      </a:r>
                      <a:endParaRPr kumimoji="1" lang="ja-JP" altLang="en-US" sz="1050" dirty="0">
                        <a:solidFill>
                          <a:schemeClr val="accent3">
                            <a:lumMod val="25000"/>
                          </a:schemeClr>
                        </a:solidFill>
                        <a:latin typeface="+mj-ea"/>
                        <a:ea typeface="+mj-ea"/>
                      </a:endParaRPr>
                    </a:p>
                  </a:txBody>
                  <a:tcPr anchor="ctr"/>
                </a:tc>
                <a:tc>
                  <a:txBody>
                    <a:bodyPr/>
                    <a:lstStyle/>
                    <a:p>
                      <a:r>
                        <a:rPr kumimoji="1" lang="ja-JP" altLang="en-US" sz="1200">
                          <a:solidFill>
                            <a:schemeClr val="accent3">
                              <a:lumMod val="25000"/>
                            </a:schemeClr>
                          </a:solidFill>
                        </a:rPr>
                        <a:t>取材・</a:t>
                      </a:r>
                      <a:r>
                        <a:rPr kumimoji="1" lang="en-US" altLang="ja-JP" sz="1200" dirty="0">
                          <a:solidFill>
                            <a:schemeClr val="accent3">
                              <a:lumMod val="25000"/>
                            </a:schemeClr>
                          </a:solidFill>
                        </a:rPr>
                        <a:t>PV</a:t>
                      </a:r>
                      <a:r>
                        <a:rPr kumimoji="1" lang="ja-JP" altLang="en-US" sz="1200">
                          <a:solidFill>
                            <a:schemeClr val="accent3">
                              <a:lumMod val="25000"/>
                            </a:schemeClr>
                          </a:solidFill>
                        </a:rPr>
                        <a:t>保証・誘導枠掲載・レポート無し</a:t>
                      </a:r>
                      <a:endParaRPr kumimoji="1" lang="en-US" altLang="ja-JP" sz="1200" dirty="0">
                        <a:solidFill>
                          <a:schemeClr val="accent3">
                            <a:lumMod val="25000"/>
                          </a:schemeClr>
                        </a:solidFill>
                      </a:endParaRPr>
                    </a:p>
                  </a:txBody>
                  <a:tcPr anchor="ctr"/>
                </a:tc>
                <a:extLst>
                  <a:ext uri="{0D108BD9-81ED-4DB2-BD59-A6C34878D82A}">
                    <a16:rowId xmlns:a16="http://schemas.microsoft.com/office/drawing/2014/main" val="10003"/>
                  </a:ext>
                </a:extLst>
              </a:tr>
            </a:tbl>
          </a:graphicData>
        </a:graphic>
      </p:graphicFrame>
      <p:sp>
        <p:nvSpPr>
          <p:cNvPr id="9" name="タイトル 1">
            <a:extLst>
              <a:ext uri="{FF2B5EF4-FFF2-40B4-BE49-F238E27FC236}">
                <a16:creationId xmlns:a16="http://schemas.microsoft.com/office/drawing/2014/main" id="{BFF8DF2E-BA40-450A-8899-97F5A0F0DE9F}"/>
              </a:ext>
            </a:extLst>
          </p:cNvPr>
          <p:cNvSpPr txBox="1">
            <a:spLocks/>
          </p:cNvSpPr>
          <p:nvPr/>
        </p:nvSpPr>
        <p:spPr>
          <a:xfrm>
            <a:off x="910829" y="918150"/>
            <a:ext cx="3381053" cy="4291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1400" kern="1200">
                <a:solidFill>
                  <a:schemeClr val="tx1"/>
                </a:solidFill>
                <a:latin typeface="+mj-lt"/>
                <a:ea typeface="+mj-ea"/>
                <a:cs typeface="+mj-cs"/>
              </a:defRPr>
            </a:lvl1pPr>
          </a:lstStyle>
          <a:p>
            <a:r>
              <a:rPr lang="ja-JP" altLang="en-US" sz="2400" b="1">
                <a:solidFill>
                  <a:schemeClr val="accent3">
                    <a:lumMod val="25000"/>
                  </a:schemeClr>
                </a:solidFill>
              </a:rPr>
              <a:t>プレゼント記事プラン</a:t>
            </a:r>
            <a:endParaRPr lang="ja-JP" altLang="en-US" sz="2400" b="1" dirty="0">
              <a:solidFill>
                <a:schemeClr val="accent3">
                  <a:lumMod val="25000"/>
                </a:schemeClr>
              </a:solidFill>
            </a:endParaRPr>
          </a:p>
        </p:txBody>
      </p:sp>
      <p:sp>
        <p:nvSpPr>
          <p:cNvPr id="18" name="タイトル 1">
            <a:extLst>
              <a:ext uri="{FF2B5EF4-FFF2-40B4-BE49-F238E27FC236}">
                <a16:creationId xmlns:a16="http://schemas.microsoft.com/office/drawing/2014/main" id="{529D9091-895B-4AE0-833B-220D7D3175F7}"/>
              </a:ext>
            </a:extLst>
          </p:cNvPr>
          <p:cNvSpPr txBox="1">
            <a:spLocks/>
          </p:cNvSpPr>
          <p:nvPr/>
        </p:nvSpPr>
        <p:spPr>
          <a:xfrm>
            <a:off x="179388" y="67189"/>
            <a:ext cx="6622856" cy="3089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1400" kern="1200">
                <a:solidFill>
                  <a:schemeClr val="tx1"/>
                </a:solidFill>
                <a:latin typeface="+mj-lt"/>
                <a:ea typeface="+mj-ea"/>
                <a:cs typeface="+mj-cs"/>
              </a:defRPr>
            </a:lvl1pPr>
          </a:lstStyle>
          <a:p>
            <a:r>
              <a:rPr lang="ja-JP" altLang="en-US" dirty="0">
                <a:solidFill>
                  <a:schemeClr val="accent3">
                    <a:lumMod val="25000"/>
                  </a:schemeClr>
                </a:solidFill>
                <a:latin typeface="+mn-lt"/>
              </a:rPr>
              <a:t>タイアップメニュー　</a:t>
            </a:r>
          </a:p>
        </p:txBody>
      </p:sp>
      <p:sp>
        <p:nvSpPr>
          <p:cNvPr id="15" name="テキスト ボックス 14">
            <a:extLst>
              <a:ext uri="{FF2B5EF4-FFF2-40B4-BE49-F238E27FC236}">
                <a16:creationId xmlns:a16="http://schemas.microsoft.com/office/drawing/2014/main" id="{C220C59D-0FA2-D441-BBAC-AB69C0EC5A2A}"/>
              </a:ext>
            </a:extLst>
          </p:cNvPr>
          <p:cNvSpPr txBox="1"/>
          <p:nvPr/>
        </p:nvSpPr>
        <p:spPr>
          <a:xfrm>
            <a:off x="911161" y="662252"/>
            <a:ext cx="3622927" cy="276999"/>
          </a:xfrm>
          <a:prstGeom prst="rect">
            <a:avLst/>
          </a:prstGeom>
          <a:noFill/>
        </p:spPr>
        <p:txBody>
          <a:bodyPr wrap="square" rtlCol="0">
            <a:spAutoFit/>
          </a:bodyPr>
          <a:lstStyle/>
          <a:p>
            <a:pPr defTabSz="457200"/>
            <a:r>
              <a:rPr lang="ja-JP" altLang="en-US" sz="1200">
                <a:solidFill>
                  <a:schemeClr val="accent3">
                    <a:lumMod val="25000"/>
                  </a:schemeClr>
                </a:solidFill>
              </a:rPr>
              <a:t>取材なしタイアップ記事</a:t>
            </a:r>
            <a:endParaRPr lang="en-US" altLang="ja-JP" sz="1200" dirty="0">
              <a:solidFill>
                <a:schemeClr val="accent3">
                  <a:lumMod val="25000"/>
                </a:schemeClr>
              </a:solidFill>
            </a:endParaRPr>
          </a:p>
        </p:txBody>
      </p:sp>
      <p:sp>
        <p:nvSpPr>
          <p:cNvPr id="2" name="角丸四角形 1">
            <a:extLst>
              <a:ext uri="{FF2B5EF4-FFF2-40B4-BE49-F238E27FC236}">
                <a16:creationId xmlns:a16="http://schemas.microsoft.com/office/drawing/2014/main" id="{33A57573-39BD-664F-B2FE-EB9A24E347F3}"/>
              </a:ext>
            </a:extLst>
          </p:cNvPr>
          <p:cNvSpPr/>
          <p:nvPr/>
        </p:nvSpPr>
        <p:spPr>
          <a:xfrm>
            <a:off x="417809" y="649354"/>
            <a:ext cx="350287" cy="630666"/>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10" name="正方形/長方形 9"/>
          <p:cNvSpPr/>
          <p:nvPr/>
        </p:nvSpPr>
        <p:spPr>
          <a:xfrm>
            <a:off x="358706" y="841675"/>
            <a:ext cx="482209" cy="394997"/>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600"/>
              </a:lnSpc>
            </a:pPr>
            <a:r>
              <a:rPr kumimoji="1" lang="ja-JP" altLang="en-US" sz="2800" b="1">
                <a:latin typeface="+mn-ea"/>
              </a:rPr>
              <a:t>７</a:t>
            </a:r>
            <a:endParaRPr kumimoji="1" lang="ja-JP" altLang="en-US" sz="2800" b="1" dirty="0">
              <a:latin typeface="+mn-ea"/>
            </a:endParaRPr>
          </a:p>
        </p:txBody>
      </p:sp>
      <p:sp>
        <p:nvSpPr>
          <p:cNvPr id="40" name="テキスト ボックス 39">
            <a:extLst>
              <a:ext uri="{FF2B5EF4-FFF2-40B4-BE49-F238E27FC236}">
                <a16:creationId xmlns:a16="http://schemas.microsoft.com/office/drawing/2014/main" id="{0B641F6E-5ACF-BC44-A54D-FFF3CDA65EE4}"/>
              </a:ext>
            </a:extLst>
          </p:cNvPr>
          <p:cNvSpPr txBox="1"/>
          <p:nvPr/>
        </p:nvSpPr>
        <p:spPr>
          <a:xfrm>
            <a:off x="4338572" y="943668"/>
            <a:ext cx="3395103" cy="276999"/>
          </a:xfrm>
          <a:prstGeom prst="rect">
            <a:avLst/>
          </a:prstGeom>
          <a:noFill/>
        </p:spPr>
        <p:txBody>
          <a:bodyPr wrap="square" rtlCol="0">
            <a:spAutoFit/>
          </a:bodyPr>
          <a:lstStyle/>
          <a:p>
            <a:r>
              <a:rPr lang="ja-JP" altLang="en-US" sz="1200">
                <a:solidFill>
                  <a:schemeClr val="accent3">
                    <a:lumMod val="25000"/>
                  </a:schemeClr>
                </a:solidFill>
              </a:rPr>
              <a:t>▷</a:t>
            </a:r>
            <a:r>
              <a:rPr lang="en-US" altLang="ja-JP" sz="1200" dirty="0">
                <a:solidFill>
                  <a:schemeClr val="accent3">
                    <a:lumMod val="25000"/>
                  </a:schemeClr>
                </a:solidFill>
              </a:rPr>
              <a:t> </a:t>
            </a:r>
            <a:r>
              <a:rPr lang="ja-JP" altLang="en-US" sz="1200">
                <a:solidFill>
                  <a:schemeClr val="accent3">
                    <a:lumMod val="25000"/>
                  </a:schemeClr>
                </a:solidFill>
              </a:rPr>
              <a:t>商品紹介記事を作成・プレゼント提供</a:t>
            </a:r>
            <a:endParaRPr lang="en-US" altLang="ja-JP" sz="1200" dirty="0">
              <a:solidFill>
                <a:schemeClr val="accent3">
                  <a:lumMod val="25000"/>
                </a:schemeClr>
              </a:solidFill>
            </a:endParaRPr>
          </a:p>
        </p:txBody>
      </p:sp>
      <p:sp>
        <p:nvSpPr>
          <p:cNvPr id="43" name="Shape 392">
            <a:extLst>
              <a:ext uri="{FF2B5EF4-FFF2-40B4-BE49-F238E27FC236}">
                <a16:creationId xmlns:a16="http://schemas.microsoft.com/office/drawing/2014/main" id="{28410F58-6967-EC4D-A98E-A896031006E9}"/>
              </a:ext>
            </a:extLst>
          </p:cNvPr>
          <p:cNvSpPr txBox="1"/>
          <p:nvPr/>
        </p:nvSpPr>
        <p:spPr>
          <a:xfrm>
            <a:off x="4344469" y="4994104"/>
            <a:ext cx="376189" cy="338940"/>
          </a:xfrm>
          <a:prstGeom prst="rect">
            <a:avLst/>
          </a:prstGeom>
          <a:noFill/>
          <a:ln>
            <a:noFill/>
          </a:ln>
        </p:spPr>
        <p:txBody>
          <a:bodyPr lIns="91425" tIns="91425" rIns="91425" bIns="91425" anchor="t" anchorCtr="0">
            <a:noAutofit/>
          </a:bodyPr>
          <a:lstStyle/>
          <a:p>
            <a:pPr marL="12700" lvl="2">
              <a:lnSpc>
                <a:spcPts val="1800"/>
              </a:lnSpc>
            </a:pPr>
            <a:r>
              <a:rPr lang="ja-JP" altLang="en-US" sz="1200" b="1">
                <a:solidFill>
                  <a:srgbClr val="B0CD00"/>
                </a:solidFill>
                <a:latin typeface="Meiryo" charset="-128"/>
                <a:ea typeface="Meiryo" charset="-128"/>
                <a:cs typeface="Meiryo" charset="-128"/>
              </a:rPr>
              <a:t>❶</a:t>
            </a:r>
            <a:endParaRPr lang="en-US" altLang="ja-JP" sz="1200" b="1" dirty="0">
              <a:solidFill>
                <a:srgbClr val="B0CD00"/>
              </a:solidFill>
              <a:latin typeface="Meiryo" charset="-128"/>
              <a:ea typeface="Meiryo" charset="-128"/>
              <a:cs typeface="Meiryo" charset="-128"/>
            </a:endParaRPr>
          </a:p>
        </p:txBody>
      </p:sp>
      <p:sp>
        <p:nvSpPr>
          <p:cNvPr id="46" name="テキスト ボックス 45">
            <a:extLst>
              <a:ext uri="{FF2B5EF4-FFF2-40B4-BE49-F238E27FC236}">
                <a16:creationId xmlns:a16="http://schemas.microsoft.com/office/drawing/2014/main" id="{7DEBCD25-8345-184D-878F-3C1A5F23B311}"/>
              </a:ext>
            </a:extLst>
          </p:cNvPr>
          <p:cNvSpPr txBox="1"/>
          <p:nvPr/>
        </p:nvSpPr>
        <p:spPr>
          <a:xfrm>
            <a:off x="4653331" y="5129779"/>
            <a:ext cx="1801011" cy="415498"/>
          </a:xfrm>
          <a:prstGeom prst="rect">
            <a:avLst/>
          </a:prstGeom>
          <a:noFill/>
        </p:spPr>
        <p:txBody>
          <a:bodyPr wrap="square" rtlCol="0">
            <a:spAutoFit/>
          </a:bodyPr>
          <a:lstStyle/>
          <a:p>
            <a:pPr defTabSz="457200"/>
            <a:r>
              <a:rPr lang="ja-JP" altLang="en-US" sz="1050">
                <a:solidFill>
                  <a:schemeClr val="accent3">
                    <a:lumMod val="25000"/>
                  </a:schemeClr>
                </a:solidFill>
              </a:rPr>
              <a:t>ユーザーは「るるぶ</a:t>
            </a:r>
            <a:r>
              <a:rPr lang="en-US" altLang="ja-JP" sz="1050" dirty="0">
                <a:solidFill>
                  <a:schemeClr val="accent3">
                    <a:lumMod val="25000"/>
                  </a:schemeClr>
                </a:solidFill>
              </a:rPr>
              <a:t>Kids</a:t>
            </a:r>
            <a:r>
              <a:rPr lang="ja-JP" altLang="en-US" sz="1050">
                <a:solidFill>
                  <a:schemeClr val="accent3">
                    <a:lumMod val="25000"/>
                  </a:schemeClr>
                </a:solidFill>
              </a:rPr>
              <a:t>」</a:t>
            </a:r>
            <a:endParaRPr lang="en-US" altLang="ja-JP" sz="1050" dirty="0">
              <a:solidFill>
                <a:schemeClr val="accent3">
                  <a:lumMod val="25000"/>
                </a:schemeClr>
              </a:solidFill>
            </a:endParaRPr>
          </a:p>
          <a:p>
            <a:pPr defTabSz="457200"/>
            <a:r>
              <a:rPr lang="ja-JP" altLang="en-US" sz="1050">
                <a:solidFill>
                  <a:schemeClr val="accent3">
                    <a:lumMod val="25000"/>
                  </a:schemeClr>
                </a:solidFill>
              </a:rPr>
              <a:t>ツイッターをフォロー</a:t>
            </a:r>
            <a:endParaRPr lang="en-US" altLang="ja-JP" sz="1050" dirty="0">
              <a:solidFill>
                <a:schemeClr val="accent3">
                  <a:lumMod val="25000"/>
                </a:schemeClr>
              </a:solidFill>
            </a:endParaRPr>
          </a:p>
        </p:txBody>
      </p:sp>
      <p:sp>
        <p:nvSpPr>
          <p:cNvPr id="47" name="テキスト ボックス 46">
            <a:extLst>
              <a:ext uri="{FF2B5EF4-FFF2-40B4-BE49-F238E27FC236}">
                <a16:creationId xmlns:a16="http://schemas.microsoft.com/office/drawing/2014/main" id="{832E8C6D-C10C-6849-B423-FB805AAAF71B}"/>
              </a:ext>
            </a:extLst>
          </p:cNvPr>
          <p:cNvSpPr txBox="1"/>
          <p:nvPr/>
        </p:nvSpPr>
        <p:spPr>
          <a:xfrm>
            <a:off x="4641299" y="5703622"/>
            <a:ext cx="2041336" cy="253916"/>
          </a:xfrm>
          <a:prstGeom prst="rect">
            <a:avLst/>
          </a:prstGeom>
          <a:noFill/>
        </p:spPr>
        <p:txBody>
          <a:bodyPr wrap="square" rtlCol="0">
            <a:spAutoFit/>
          </a:bodyPr>
          <a:lstStyle/>
          <a:p>
            <a:pPr defTabSz="457200"/>
            <a:r>
              <a:rPr lang="ja-JP" altLang="en-US" sz="1050">
                <a:solidFill>
                  <a:schemeClr val="accent3">
                    <a:lumMod val="25000"/>
                  </a:schemeClr>
                </a:solidFill>
              </a:rPr>
              <a:t>記事投稿をリツイート</a:t>
            </a:r>
            <a:endParaRPr lang="en-US" altLang="ja-JP" sz="1050" dirty="0">
              <a:solidFill>
                <a:schemeClr val="accent3">
                  <a:lumMod val="25000"/>
                </a:schemeClr>
              </a:solidFill>
            </a:endParaRPr>
          </a:p>
        </p:txBody>
      </p:sp>
      <p:sp>
        <p:nvSpPr>
          <p:cNvPr id="50" name="角丸四角形 49">
            <a:extLst>
              <a:ext uri="{FF2B5EF4-FFF2-40B4-BE49-F238E27FC236}">
                <a16:creationId xmlns:a16="http://schemas.microsoft.com/office/drawing/2014/main" id="{E61438C6-9AB8-2F4E-A005-2A274B984E29}"/>
              </a:ext>
            </a:extLst>
          </p:cNvPr>
          <p:cNvSpPr/>
          <p:nvPr/>
        </p:nvSpPr>
        <p:spPr>
          <a:xfrm>
            <a:off x="4409042" y="1506285"/>
            <a:ext cx="4306206" cy="85345"/>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55" name="スライド番号プレースホルダー 3">
            <a:extLst>
              <a:ext uri="{FF2B5EF4-FFF2-40B4-BE49-F238E27FC236}">
                <a16:creationId xmlns:a16="http://schemas.microsoft.com/office/drawing/2014/main" id="{9EC9B07F-A2CA-DE43-9FF3-D2893DB1DAF4}"/>
              </a:ext>
            </a:extLst>
          </p:cNvPr>
          <p:cNvSpPr>
            <a:spLocks noGrp="1"/>
          </p:cNvSpPr>
          <p:nvPr>
            <p:ph type="sldNum" sz="quarter" idx="12"/>
          </p:nvPr>
        </p:nvSpPr>
        <p:spPr>
          <a:xfrm>
            <a:off x="6992287" y="6554817"/>
            <a:ext cx="2057400" cy="297235"/>
          </a:xfrm>
        </p:spPr>
        <p:txBody>
          <a:bodyPr/>
          <a:lstStyle/>
          <a:p>
            <a:fld id="{9D401335-F730-4287-99F3-CA1058D16EE0}" type="slidenum">
              <a:rPr kumimoji="1" lang="ja-JP" altLang="en-US" smtClean="0"/>
              <a:pPr/>
              <a:t>18</a:t>
            </a:fld>
            <a:endParaRPr kumimoji="1" lang="ja-JP" altLang="en-US" dirty="0"/>
          </a:p>
        </p:txBody>
      </p:sp>
      <p:sp>
        <p:nvSpPr>
          <p:cNvPr id="38" name="テキスト ボックス 37">
            <a:extLst>
              <a:ext uri="{FF2B5EF4-FFF2-40B4-BE49-F238E27FC236}">
                <a16:creationId xmlns:a16="http://schemas.microsoft.com/office/drawing/2014/main" id="{0251313E-2116-CE41-9F60-F65249F9C72B}"/>
              </a:ext>
            </a:extLst>
          </p:cNvPr>
          <p:cNvSpPr txBox="1"/>
          <p:nvPr/>
        </p:nvSpPr>
        <p:spPr>
          <a:xfrm>
            <a:off x="6720709" y="2920812"/>
            <a:ext cx="1868729" cy="369332"/>
          </a:xfrm>
          <a:prstGeom prst="rect">
            <a:avLst/>
          </a:prstGeom>
          <a:noFill/>
        </p:spPr>
        <p:txBody>
          <a:bodyPr wrap="square" rtlCol="0">
            <a:spAutoFit/>
          </a:bodyPr>
          <a:lstStyle/>
          <a:p>
            <a:r>
              <a:rPr lang="ja-JP" altLang="en-US" sz="900">
                <a:solidFill>
                  <a:schemeClr val="accent3">
                    <a:lumMod val="25000"/>
                  </a:schemeClr>
                </a:solidFill>
              </a:rPr>
              <a:t>商品紹介と応募方法を含む</a:t>
            </a:r>
            <a:endParaRPr lang="en-US" altLang="ja-JP" sz="900" dirty="0">
              <a:solidFill>
                <a:schemeClr val="accent3">
                  <a:lumMod val="25000"/>
                </a:schemeClr>
              </a:solidFill>
            </a:endParaRPr>
          </a:p>
          <a:p>
            <a:r>
              <a:rPr lang="ja-JP" altLang="en-US" sz="900">
                <a:solidFill>
                  <a:schemeClr val="accent3">
                    <a:lumMod val="25000"/>
                  </a:schemeClr>
                </a:solidFill>
              </a:rPr>
              <a:t>記事を「るるぶ</a:t>
            </a:r>
            <a:r>
              <a:rPr lang="en-US" altLang="ja-JP" sz="900" dirty="0">
                <a:solidFill>
                  <a:schemeClr val="accent3">
                    <a:lumMod val="25000"/>
                  </a:schemeClr>
                </a:solidFill>
              </a:rPr>
              <a:t>Kids</a:t>
            </a:r>
            <a:r>
              <a:rPr lang="ja-JP" altLang="en-US" sz="900">
                <a:solidFill>
                  <a:schemeClr val="accent3">
                    <a:lumMod val="25000"/>
                  </a:schemeClr>
                </a:solidFill>
              </a:rPr>
              <a:t>」が作成</a:t>
            </a:r>
            <a:endParaRPr lang="ja-JP" altLang="en-US" sz="900" dirty="0">
              <a:solidFill>
                <a:schemeClr val="accent3">
                  <a:lumMod val="25000"/>
                </a:schemeClr>
              </a:solidFill>
            </a:endParaRPr>
          </a:p>
        </p:txBody>
      </p:sp>
      <p:grpSp>
        <p:nvGrpSpPr>
          <p:cNvPr id="29" name="グループ化 28">
            <a:extLst>
              <a:ext uri="{FF2B5EF4-FFF2-40B4-BE49-F238E27FC236}">
                <a16:creationId xmlns:a16="http://schemas.microsoft.com/office/drawing/2014/main" id="{B5354338-A573-5C4C-9532-6A325783CB02}"/>
              </a:ext>
            </a:extLst>
          </p:cNvPr>
          <p:cNvGrpSpPr/>
          <p:nvPr/>
        </p:nvGrpSpPr>
        <p:grpSpPr>
          <a:xfrm>
            <a:off x="416368" y="2124651"/>
            <a:ext cx="2106976" cy="4159887"/>
            <a:chOff x="416368" y="2124651"/>
            <a:chExt cx="2106976" cy="4159887"/>
          </a:xfrm>
        </p:grpSpPr>
        <p:pic>
          <p:nvPicPr>
            <p:cNvPr id="23" name="図 22">
              <a:extLst>
                <a:ext uri="{FF2B5EF4-FFF2-40B4-BE49-F238E27FC236}">
                  <a16:creationId xmlns:a16="http://schemas.microsoft.com/office/drawing/2014/main" id="{197DEF49-2724-E741-9C41-132473AB928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6368" y="2124651"/>
              <a:ext cx="2106976" cy="4159887"/>
            </a:xfrm>
            <a:prstGeom prst="rect">
              <a:avLst/>
            </a:prstGeom>
          </p:spPr>
        </p:pic>
        <p:pic>
          <p:nvPicPr>
            <p:cNvPr id="24" name="図 23">
              <a:extLst>
                <a:ext uri="{FF2B5EF4-FFF2-40B4-BE49-F238E27FC236}">
                  <a16:creationId xmlns:a16="http://schemas.microsoft.com/office/drawing/2014/main" id="{DC1E39C4-56E6-F745-AFBF-762313450AB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79366" y="4962552"/>
              <a:ext cx="1791312" cy="1162793"/>
            </a:xfrm>
            <a:prstGeom prst="roundRect">
              <a:avLst>
                <a:gd name="adj" fmla="val 13113"/>
              </a:avLst>
            </a:prstGeom>
          </p:spPr>
        </p:pic>
        <p:pic>
          <p:nvPicPr>
            <p:cNvPr id="28" name="図 27">
              <a:extLst>
                <a:ext uri="{FF2B5EF4-FFF2-40B4-BE49-F238E27FC236}">
                  <a16:creationId xmlns:a16="http://schemas.microsoft.com/office/drawing/2014/main" id="{9C3424F2-7935-0541-9270-590EAF6A8B39}"/>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79267" y="2273081"/>
              <a:ext cx="1791312" cy="3018395"/>
            </a:xfrm>
            <a:prstGeom prst="roundRect">
              <a:avLst>
                <a:gd name="adj" fmla="val 8665"/>
              </a:avLst>
            </a:prstGeom>
          </p:spPr>
        </p:pic>
        <p:pic>
          <p:nvPicPr>
            <p:cNvPr id="31" name="図 30">
              <a:extLst>
                <a:ext uri="{FF2B5EF4-FFF2-40B4-BE49-F238E27FC236}">
                  <a16:creationId xmlns:a16="http://schemas.microsoft.com/office/drawing/2014/main" id="{9779B398-636E-8A4B-8EF1-1606C338F3C3}"/>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083532" y="6055025"/>
              <a:ext cx="769767" cy="57336"/>
            </a:xfrm>
            <a:prstGeom prst="rect">
              <a:avLst/>
            </a:prstGeom>
          </p:spPr>
        </p:pic>
        <p:pic>
          <p:nvPicPr>
            <p:cNvPr id="27" name="図 26">
              <a:extLst>
                <a:ext uri="{FF2B5EF4-FFF2-40B4-BE49-F238E27FC236}">
                  <a16:creationId xmlns:a16="http://schemas.microsoft.com/office/drawing/2014/main" id="{E6C87507-C8DE-3C44-BC26-9758E292044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60433" y="2259622"/>
              <a:ext cx="1802436" cy="3906346"/>
            </a:xfrm>
            <a:prstGeom prst="roundRect">
              <a:avLst>
                <a:gd name="adj" fmla="val 8947"/>
              </a:avLst>
            </a:prstGeom>
          </p:spPr>
        </p:pic>
        <p:pic>
          <p:nvPicPr>
            <p:cNvPr id="30" name="図 29">
              <a:extLst>
                <a:ext uri="{FF2B5EF4-FFF2-40B4-BE49-F238E27FC236}">
                  <a16:creationId xmlns:a16="http://schemas.microsoft.com/office/drawing/2014/main" id="{792844D1-D926-3541-BB90-D9ED2E087787}"/>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973254" y="2125788"/>
              <a:ext cx="1009378" cy="291017"/>
            </a:xfrm>
            <a:prstGeom prst="roundRect">
              <a:avLst>
                <a:gd name="adj" fmla="val 45400"/>
              </a:avLst>
            </a:prstGeom>
          </p:spPr>
        </p:pic>
      </p:grpSp>
      <p:sp>
        <p:nvSpPr>
          <p:cNvPr id="65" name="Shape 392">
            <a:extLst>
              <a:ext uri="{FF2B5EF4-FFF2-40B4-BE49-F238E27FC236}">
                <a16:creationId xmlns:a16="http://schemas.microsoft.com/office/drawing/2014/main" id="{7D9A2EE5-BC95-0044-89D4-4E4C9477BB26}"/>
              </a:ext>
            </a:extLst>
          </p:cNvPr>
          <p:cNvSpPr txBox="1"/>
          <p:nvPr/>
        </p:nvSpPr>
        <p:spPr>
          <a:xfrm>
            <a:off x="4347079" y="5614030"/>
            <a:ext cx="376189" cy="338940"/>
          </a:xfrm>
          <a:prstGeom prst="rect">
            <a:avLst/>
          </a:prstGeom>
          <a:noFill/>
          <a:ln>
            <a:noFill/>
          </a:ln>
        </p:spPr>
        <p:txBody>
          <a:bodyPr lIns="91425" tIns="91425" rIns="91425" bIns="91425" anchor="t" anchorCtr="0">
            <a:noAutofit/>
          </a:bodyPr>
          <a:lstStyle/>
          <a:p>
            <a:pPr marL="12700" lvl="2">
              <a:lnSpc>
                <a:spcPts val="1800"/>
              </a:lnSpc>
            </a:pPr>
            <a:r>
              <a:rPr lang="en-US" altLang="ja-JP" sz="1200" b="1" dirty="0">
                <a:solidFill>
                  <a:srgbClr val="B0CD00"/>
                </a:solidFill>
                <a:latin typeface="Meiryo" charset="-128"/>
                <a:ea typeface="Meiryo" charset="-128"/>
                <a:cs typeface="Meiryo" charset="-128"/>
              </a:rPr>
              <a:t>❷</a:t>
            </a:r>
          </a:p>
        </p:txBody>
      </p:sp>
      <p:pic>
        <p:nvPicPr>
          <p:cNvPr id="44" name="図 43">
            <a:extLst>
              <a:ext uri="{FF2B5EF4-FFF2-40B4-BE49-F238E27FC236}">
                <a16:creationId xmlns:a16="http://schemas.microsoft.com/office/drawing/2014/main" id="{083F2903-826C-774D-8A40-7EF0E481FA46}"/>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569955" y="2875916"/>
            <a:ext cx="1793447" cy="3290052"/>
          </a:xfrm>
          <a:prstGeom prst="roundRect">
            <a:avLst>
              <a:gd name="adj" fmla="val 9958"/>
            </a:avLst>
          </a:prstGeom>
        </p:spPr>
      </p:pic>
      <p:grpSp>
        <p:nvGrpSpPr>
          <p:cNvPr id="5" name="グループ化 4">
            <a:extLst>
              <a:ext uri="{FF2B5EF4-FFF2-40B4-BE49-F238E27FC236}">
                <a16:creationId xmlns:a16="http://schemas.microsoft.com/office/drawing/2014/main" id="{D1BF72E1-41EA-1640-9640-5D0F23EF9D7A}"/>
              </a:ext>
            </a:extLst>
          </p:cNvPr>
          <p:cNvGrpSpPr/>
          <p:nvPr/>
        </p:nvGrpSpPr>
        <p:grpSpPr>
          <a:xfrm>
            <a:off x="3189984" y="5195033"/>
            <a:ext cx="895722" cy="1069212"/>
            <a:chOff x="2588843" y="5234680"/>
            <a:chExt cx="895722" cy="1069212"/>
          </a:xfrm>
        </p:grpSpPr>
        <p:pic>
          <p:nvPicPr>
            <p:cNvPr id="34" name="図 33">
              <a:extLst>
                <a:ext uri="{FF2B5EF4-FFF2-40B4-BE49-F238E27FC236}">
                  <a16:creationId xmlns:a16="http://schemas.microsoft.com/office/drawing/2014/main" id="{C6C438EF-3517-E840-BC70-4EFD356CD931}"/>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698878" y="5542207"/>
              <a:ext cx="715600" cy="693915"/>
            </a:xfrm>
            <a:prstGeom prst="rect">
              <a:avLst/>
            </a:prstGeom>
          </p:spPr>
        </p:pic>
        <p:sp>
          <p:nvSpPr>
            <p:cNvPr id="51" name="角丸四角形 50">
              <a:extLst>
                <a:ext uri="{FF2B5EF4-FFF2-40B4-BE49-F238E27FC236}">
                  <a16:creationId xmlns:a16="http://schemas.microsoft.com/office/drawing/2014/main" id="{9220B1BA-C046-2B40-AF67-EEE6924EC2A1}"/>
                </a:ext>
              </a:extLst>
            </p:cNvPr>
            <p:cNvSpPr/>
            <p:nvPr/>
          </p:nvSpPr>
          <p:spPr>
            <a:xfrm>
              <a:off x="2588843" y="5234680"/>
              <a:ext cx="895722" cy="1069212"/>
            </a:xfrm>
            <a:prstGeom prst="roundRect">
              <a:avLst>
                <a:gd name="adj" fmla="val 6156"/>
              </a:avLst>
            </a:prstGeom>
            <a:solidFill>
              <a:schemeClr val="bg1"/>
            </a:solidFill>
            <a:ln w="19050">
              <a:solidFill>
                <a:srgbClr val="B0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58" name="テキスト ボックス 57">
              <a:extLst>
                <a:ext uri="{FF2B5EF4-FFF2-40B4-BE49-F238E27FC236}">
                  <a16:creationId xmlns:a16="http://schemas.microsoft.com/office/drawing/2014/main" id="{D9918B73-9DEA-2743-A28D-1F223AF87C51}"/>
                </a:ext>
              </a:extLst>
            </p:cNvPr>
            <p:cNvSpPr txBox="1"/>
            <p:nvPr/>
          </p:nvSpPr>
          <p:spPr>
            <a:xfrm>
              <a:off x="2736810" y="5322857"/>
              <a:ext cx="736662" cy="253916"/>
            </a:xfrm>
            <a:prstGeom prst="rect">
              <a:avLst/>
            </a:prstGeom>
            <a:noFill/>
          </p:spPr>
          <p:txBody>
            <a:bodyPr wrap="square" rtlCol="0">
              <a:spAutoFit/>
            </a:bodyPr>
            <a:lstStyle/>
            <a:p>
              <a:pPr defTabSz="457200"/>
              <a:r>
                <a:rPr lang="ja-JP" altLang="en-US" sz="1000">
                  <a:solidFill>
                    <a:schemeClr val="accent3">
                      <a:lumMod val="25000"/>
                    </a:schemeClr>
                  </a:solidFill>
                </a:rPr>
                <a:t>募集記事</a:t>
              </a:r>
              <a:endParaRPr lang="en-US" altLang="ja-JP" sz="1000" dirty="0">
                <a:solidFill>
                  <a:schemeClr val="accent3">
                    <a:lumMod val="25000"/>
                  </a:schemeClr>
                </a:solidFill>
              </a:endParaRPr>
            </a:p>
          </p:txBody>
        </p:sp>
        <p:sp>
          <p:nvSpPr>
            <p:cNvPr id="59" name="角丸四角形 58">
              <a:extLst>
                <a:ext uri="{FF2B5EF4-FFF2-40B4-BE49-F238E27FC236}">
                  <a16:creationId xmlns:a16="http://schemas.microsoft.com/office/drawing/2014/main" id="{E11F33FF-2604-BE46-B533-ED22A55AE755}"/>
                </a:ext>
              </a:extLst>
            </p:cNvPr>
            <p:cNvSpPr/>
            <p:nvPr/>
          </p:nvSpPr>
          <p:spPr>
            <a:xfrm>
              <a:off x="2685492" y="5322857"/>
              <a:ext cx="729589" cy="194498"/>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bg1"/>
                </a:solidFill>
              </a:endParaRPr>
            </a:p>
          </p:txBody>
        </p:sp>
        <p:sp>
          <p:nvSpPr>
            <p:cNvPr id="60" name="テキスト ボックス 59">
              <a:extLst>
                <a:ext uri="{FF2B5EF4-FFF2-40B4-BE49-F238E27FC236}">
                  <a16:creationId xmlns:a16="http://schemas.microsoft.com/office/drawing/2014/main" id="{E4AA9A4D-9829-A244-B161-E0B9C29074A5}"/>
                </a:ext>
              </a:extLst>
            </p:cNvPr>
            <p:cNvSpPr txBox="1"/>
            <p:nvPr/>
          </p:nvSpPr>
          <p:spPr>
            <a:xfrm>
              <a:off x="2642096" y="5313677"/>
              <a:ext cx="842468" cy="246221"/>
            </a:xfrm>
            <a:prstGeom prst="rect">
              <a:avLst/>
            </a:prstGeom>
            <a:noFill/>
          </p:spPr>
          <p:txBody>
            <a:bodyPr wrap="square" rtlCol="0">
              <a:spAutoFit/>
            </a:bodyPr>
            <a:lstStyle/>
            <a:p>
              <a:pPr defTabSz="457200"/>
              <a:r>
                <a:rPr lang="ja-JP" altLang="en-US" sz="1000" b="1">
                  <a:solidFill>
                    <a:schemeClr val="bg1"/>
                  </a:solidFill>
                </a:rPr>
                <a:t>　記事例</a:t>
              </a:r>
              <a:endParaRPr lang="en-US" altLang="ja-JP" sz="1000" b="1" dirty="0">
                <a:solidFill>
                  <a:schemeClr val="bg1"/>
                </a:solidFill>
              </a:endParaRPr>
            </a:p>
          </p:txBody>
        </p:sp>
        <p:pic>
          <p:nvPicPr>
            <p:cNvPr id="4" name="図 3">
              <a:extLst>
                <a:ext uri="{FF2B5EF4-FFF2-40B4-BE49-F238E27FC236}">
                  <a16:creationId xmlns:a16="http://schemas.microsoft.com/office/drawing/2014/main" id="{061A8CBA-B992-274A-96A6-7F41587929A7}"/>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709888" y="5582945"/>
              <a:ext cx="658891" cy="639606"/>
            </a:xfrm>
            <a:prstGeom prst="rect">
              <a:avLst/>
            </a:prstGeom>
          </p:spPr>
        </p:pic>
      </p:grpSp>
      <p:sp>
        <p:nvSpPr>
          <p:cNvPr id="48" name="テキスト ボックス 47">
            <a:extLst>
              <a:ext uri="{FF2B5EF4-FFF2-40B4-BE49-F238E27FC236}">
                <a16:creationId xmlns:a16="http://schemas.microsoft.com/office/drawing/2014/main" id="{4A88362D-AD19-9045-9E85-4F3B7E311BBB}"/>
              </a:ext>
            </a:extLst>
          </p:cNvPr>
          <p:cNvSpPr txBox="1"/>
          <p:nvPr/>
        </p:nvSpPr>
        <p:spPr>
          <a:xfrm>
            <a:off x="4761691" y="3819456"/>
            <a:ext cx="1616071" cy="369332"/>
          </a:xfrm>
          <a:prstGeom prst="rect">
            <a:avLst/>
          </a:prstGeom>
          <a:noFill/>
        </p:spPr>
        <p:txBody>
          <a:bodyPr wrap="square" rtlCol="0">
            <a:spAutoFit/>
          </a:bodyPr>
          <a:lstStyle/>
          <a:p>
            <a:r>
              <a:rPr lang="ja-JP" altLang="en-US" sz="900">
                <a:solidFill>
                  <a:schemeClr val="accent3">
                    <a:lumMod val="25000"/>
                  </a:schemeClr>
                </a:solidFill>
              </a:rPr>
              <a:t>商品を５</a:t>
            </a:r>
            <a:r>
              <a:rPr lang="en-US" altLang="ja-JP" sz="900" dirty="0">
                <a:solidFill>
                  <a:schemeClr val="accent3">
                    <a:lumMod val="25000"/>
                  </a:schemeClr>
                </a:solidFill>
              </a:rPr>
              <a:t>〜10</a:t>
            </a:r>
            <a:r>
              <a:rPr lang="ja-JP" altLang="en-US" sz="900">
                <a:solidFill>
                  <a:schemeClr val="accent3">
                    <a:lumMod val="25000"/>
                  </a:schemeClr>
                </a:solidFill>
              </a:rPr>
              <a:t>点</a:t>
            </a:r>
            <a:endParaRPr lang="en-US" altLang="ja-JP" sz="900" dirty="0">
              <a:solidFill>
                <a:schemeClr val="accent3">
                  <a:lumMod val="25000"/>
                </a:schemeClr>
              </a:solidFill>
            </a:endParaRPr>
          </a:p>
          <a:p>
            <a:r>
              <a:rPr lang="ja-JP" altLang="en-US" sz="900">
                <a:solidFill>
                  <a:schemeClr val="accent3">
                    <a:lumMod val="25000"/>
                  </a:schemeClr>
                </a:solidFill>
              </a:rPr>
              <a:t>小分けで編集部へご発送</a:t>
            </a:r>
            <a:endParaRPr lang="ja-JP" altLang="en-US" sz="900" dirty="0">
              <a:solidFill>
                <a:schemeClr val="accent3">
                  <a:lumMod val="25000"/>
                </a:schemeClr>
              </a:solidFill>
            </a:endParaRPr>
          </a:p>
        </p:txBody>
      </p:sp>
      <p:sp>
        <p:nvSpPr>
          <p:cNvPr id="54" name="テキスト ボックス 53">
            <a:extLst>
              <a:ext uri="{FF2B5EF4-FFF2-40B4-BE49-F238E27FC236}">
                <a16:creationId xmlns:a16="http://schemas.microsoft.com/office/drawing/2014/main" id="{356BFE32-A997-F74D-B56A-D1A54DB0E6EC}"/>
              </a:ext>
            </a:extLst>
          </p:cNvPr>
          <p:cNvSpPr txBox="1"/>
          <p:nvPr/>
        </p:nvSpPr>
        <p:spPr>
          <a:xfrm>
            <a:off x="4728848" y="2923386"/>
            <a:ext cx="1848103" cy="369332"/>
          </a:xfrm>
          <a:prstGeom prst="rect">
            <a:avLst/>
          </a:prstGeom>
          <a:noFill/>
        </p:spPr>
        <p:txBody>
          <a:bodyPr wrap="square" rtlCol="0">
            <a:spAutoFit/>
          </a:bodyPr>
          <a:lstStyle/>
          <a:p>
            <a:r>
              <a:rPr lang="ja-JP" altLang="en-US" sz="900">
                <a:solidFill>
                  <a:schemeClr val="accent3">
                    <a:lumMod val="25000"/>
                  </a:schemeClr>
                </a:solidFill>
              </a:rPr>
              <a:t>紹介希望商品の画像３</a:t>
            </a:r>
            <a:r>
              <a:rPr lang="en-US" altLang="ja-JP" sz="900" dirty="0">
                <a:solidFill>
                  <a:schemeClr val="accent3">
                    <a:lumMod val="25000"/>
                  </a:schemeClr>
                </a:solidFill>
              </a:rPr>
              <a:t>〜</a:t>
            </a:r>
            <a:r>
              <a:rPr lang="ja-JP" altLang="en-US" sz="900">
                <a:solidFill>
                  <a:schemeClr val="accent3">
                    <a:lumMod val="25000"/>
                  </a:schemeClr>
                </a:solidFill>
              </a:rPr>
              <a:t>５枚</a:t>
            </a:r>
            <a:endParaRPr lang="en-US" altLang="ja-JP" sz="900" dirty="0">
              <a:solidFill>
                <a:schemeClr val="accent3">
                  <a:lumMod val="25000"/>
                </a:schemeClr>
              </a:solidFill>
            </a:endParaRPr>
          </a:p>
          <a:p>
            <a:r>
              <a:rPr lang="ja-JP" altLang="en-US" sz="900">
                <a:solidFill>
                  <a:schemeClr val="accent3">
                    <a:lumMod val="25000"/>
                  </a:schemeClr>
                </a:solidFill>
              </a:rPr>
              <a:t>・テキストをご提供</a:t>
            </a:r>
            <a:endParaRPr lang="ja-JP" altLang="en-US" sz="900" dirty="0">
              <a:solidFill>
                <a:schemeClr val="accent3">
                  <a:lumMod val="25000"/>
                </a:schemeClr>
              </a:solidFill>
            </a:endParaRPr>
          </a:p>
        </p:txBody>
      </p:sp>
      <p:sp>
        <p:nvSpPr>
          <p:cNvPr id="56" name="テキスト ボックス 55">
            <a:extLst>
              <a:ext uri="{FF2B5EF4-FFF2-40B4-BE49-F238E27FC236}">
                <a16:creationId xmlns:a16="http://schemas.microsoft.com/office/drawing/2014/main" id="{BFDEBFD2-68BD-5846-8C2C-344AEFC0E907}"/>
              </a:ext>
            </a:extLst>
          </p:cNvPr>
          <p:cNvSpPr txBox="1"/>
          <p:nvPr/>
        </p:nvSpPr>
        <p:spPr>
          <a:xfrm>
            <a:off x="6739140" y="3828870"/>
            <a:ext cx="1800609" cy="369332"/>
          </a:xfrm>
          <a:prstGeom prst="rect">
            <a:avLst/>
          </a:prstGeom>
          <a:noFill/>
        </p:spPr>
        <p:txBody>
          <a:bodyPr wrap="square" rtlCol="0">
            <a:spAutoFit/>
          </a:bodyPr>
          <a:lstStyle/>
          <a:p>
            <a:r>
              <a:rPr lang="ja-JP" altLang="en-US" sz="900">
                <a:solidFill>
                  <a:schemeClr val="accent3">
                    <a:lumMod val="25000"/>
                  </a:schemeClr>
                </a:solidFill>
              </a:rPr>
              <a:t>るるぶ</a:t>
            </a:r>
            <a:r>
              <a:rPr lang="en-US" altLang="ja-JP" sz="900" dirty="0">
                <a:solidFill>
                  <a:schemeClr val="accent3">
                    <a:lumMod val="25000"/>
                  </a:schemeClr>
                </a:solidFill>
              </a:rPr>
              <a:t>Kids</a:t>
            </a:r>
            <a:r>
              <a:rPr lang="ja-JP" altLang="en-US" sz="900">
                <a:solidFill>
                  <a:schemeClr val="accent3">
                    <a:lumMod val="25000"/>
                  </a:schemeClr>
                </a:solidFill>
              </a:rPr>
              <a:t>編集部が</a:t>
            </a:r>
            <a:r>
              <a:rPr lang="en-US" altLang="ja-JP" sz="900" dirty="0">
                <a:solidFill>
                  <a:schemeClr val="accent3">
                    <a:lumMod val="25000"/>
                  </a:schemeClr>
                </a:solidFill>
              </a:rPr>
              <a:t>DM</a:t>
            </a:r>
            <a:r>
              <a:rPr lang="ja-JP" altLang="en-US" sz="900">
                <a:solidFill>
                  <a:schemeClr val="accent3">
                    <a:lumMod val="25000"/>
                  </a:schemeClr>
                </a:solidFill>
              </a:rPr>
              <a:t>で</a:t>
            </a:r>
            <a:endParaRPr lang="en-US" altLang="ja-JP" sz="900" dirty="0">
              <a:solidFill>
                <a:schemeClr val="accent3">
                  <a:lumMod val="25000"/>
                </a:schemeClr>
              </a:solidFill>
            </a:endParaRPr>
          </a:p>
          <a:p>
            <a:r>
              <a:rPr lang="ja-JP" altLang="en-US" sz="900">
                <a:solidFill>
                  <a:schemeClr val="accent3">
                    <a:lumMod val="25000"/>
                  </a:schemeClr>
                </a:solidFill>
              </a:rPr>
              <a:t>個人情報を取得し、発送</a:t>
            </a:r>
            <a:endParaRPr lang="ja-JP" altLang="en-US" sz="900" dirty="0">
              <a:solidFill>
                <a:schemeClr val="accent3">
                  <a:lumMod val="25000"/>
                </a:schemeClr>
              </a:solidFill>
            </a:endParaRPr>
          </a:p>
        </p:txBody>
      </p:sp>
      <p:sp>
        <p:nvSpPr>
          <p:cNvPr id="57" name="三角形 56">
            <a:extLst>
              <a:ext uri="{FF2B5EF4-FFF2-40B4-BE49-F238E27FC236}">
                <a16:creationId xmlns:a16="http://schemas.microsoft.com/office/drawing/2014/main" id="{859082BA-C713-FE4F-B791-541FC103DB3F}"/>
              </a:ext>
            </a:extLst>
          </p:cNvPr>
          <p:cNvSpPr/>
          <p:nvPr/>
        </p:nvSpPr>
        <p:spPr>
          <a:xfrm rot="5400000">
            <a:off x="6464086" y="2987355"/>
            <a:ext cx="212795" cy="132436"/>
          </a:xfrm>
          <a:prstGeom prst="triangle">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71" name="テキスト ボックス 70">
            <a:extLst>
              <a:ext uri="{FF2B5EF4-FFF2-40B4-BE49-F238E27FC236}">
                <a16:creationId xmlns:a16="http://schemas.microsoft.com/office/drawing/2014/main" id="{CA9E50D2-F815-6F40-AD3E-00D491B8CC28}"/>
              </a:ext>
            </a:extLst>
          </p:cNvPr>
          <p:cNvSpPr txBox="1"/>
          <p:nvPr/>
        </p:nvSpPr>
        <p:spPr>
          <a:xfrm>
            <a:off x="4451215" y="2608905"/>
            <a:ext cx="736662" cy="253916"/>
          </a:xfrm>
          <a:prstGeom prst="rect">
            <a:avLst/>
          </a:prstGeom>
          <a:noFill/>
        </p:spPr>
        <p:txBody>
          <a:bodyPr wrap="square" rtlCol="0">
            <a:spAutoFit/>
          </a:bodyPr>
          <a:lstStyle/>
          <a:p>
            <a:pPr defTabSz="457200"/>
            <a:r>
              <a:rPr lang="ja-JP" altLang="en-US" sz="1000">
                <a:solidFill>
                  <a:schemeClr val="accent3">
                    <a:lumMod val="25000"/>
                  </a:schemeClr>
                </a:solidFill>
              </a:rPr>
              <a:t>募集記事</a:t>
            </a:r>
            <a:endParaRPr lang="en-US" altLang="ja-JP" sz="1000" dirty="0">
              <a:solidFill>
                <a:schemeClr val="accent3">
                  <a:lumMod val="25000"/>
                </a:schemeClr>
              </a:solidFill>
            </a:endParaRPr>
          </a:p>
        </p:txBody>
      </p:sp>
      <p:sp>
        <p:nvSpPr>
          <p:cNvPr id="72" name="角丸四角形 71">
            <a:extLst>
              <a:ext uri="{FF2B5EF4-FFF2-40B4-BE49-F238E27FC236}">
                <a16:creationId xmlns:a16="http://schemas.microsoft.com/office/drawing/2014/main" id="{6DF6E9F8-214F-8044-96CF-C5C1280EFEAC}"/>
              </a:ext>
            </a:extLst>
          </p:cNvPr>
          <p:cNvSpPr/>
          <p:nvPr/>
        </p:nvSpPr>
        <p:spPr>
          <a:xfrm>
            <a:off x="4399897" y="2608905"/>
            <a:ext cx="729589" cy="194498"/>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bg1"/>
              </a:solidFill>
            </a:endParaRPr>
          </a:p>
        </p:txBody>
      </p:sp>
      <p:sp>
        <p:nvSpPr>
          <p:cNvPr id="73" name="テキスト ボックス 72">
            <a:extLst>
              <a:ext uri="{FF2B5EF4-FFF2-40B4-BE49-F238E27FC236}">
                <a16:creationId xmlns:a16="http://schemas.microsoft.com/office/drawing/2014/main" id="{D3D37C01-4F69-A14E-A45C-2A56EE8C9ACE}"/>
              </a:ext>
            </a:extLst>
          </p:cNvPr>
          <p:cNvSpPr txBox="1"/>
          <p:nvPr/>
        </p:nvSpPr>
        <p:spPr>
          <a:xfrm>
            <a:off x="4404629" y="2599725"/>
            <a:ext cx="842468" cy="246221"/>
          </a:xfrm>
          <a:prstGeom prst="rect">
            <a:avLst/>
          </a:prstGeom>
          <a:noFill/>
        </p:spPr>
        <p:txBody>
          <a:bodyPr wrap="square" rtlCol="0">
            <a:spAutoFit/>
          </a:bodyPr>
          <a:lstStyle/>
          <a:p>
            <a:pPr defTabSz="457200"/>
            <a:r>
              <a:rPr lang="ja-JP" altLang="en-US" sz="1000" b="1">
                <a:solidFill>
                  <a:schemeClr val="bg1"/>
                </a:solidFill>
              </a:rPr>
              <a:t>記事作成</a:t>
            </a:r>
            <a:endParaRPr lang="en-US" altLang="ja-JP" sz="1000" b="1" dirty="0">
              <a:solidFill>
                <a:schemeClr val="bg1"/>
              </a:solidFill>
            </a:endParaRPr>
          </a:p>
        </p:txBody>
      </p:sp>
      <p:sp>
        <p:nvSpPr>
          <p:cNvPr id="74" name="三角形 73">
            <a:extLst>
              <a:ext uri="{FF2B5EF4-FFF2-40B4-BE49-F238E27FC236}">
                <a16:creationId xmlns:a16="http://schemas.microsoft.com/office/drawing/2014/main" id="{432B1512-4CCC-0944-B29F-8C8CF3618C2E}"/>
              </a:ext>
            </a:extLst>
          </p:cNvPr>
          <p:cNvSpPr/>
          <p:nvPr/>
        </p:nvSpPr>
        <p:spPr>
          <a:xfrm rot="5400000">
            <a:off x="6461558" y="3955684"/>
            <a:ext cx="212795" cy="132436"/>
          </a:xfrm>
          <a:prstGeom prst="triangle">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75" name="テキスト ボックス 74">
            <a:extLst>
              <a:ext uri="{FF2B5EF4-FFF2-40B4-BE49-F238E27FC236}">
                <a16:creationId xmlns:a16="http://schemas.microsoft.com/office/drawing/2014/main" id="{A927FED5-8E2D-704C-9C72-FA18BE6C7023}"/>
              </a:ext>
            </a:extLst>
          </p:cNvPr>
          <p:cNvSpPr txBox="1"/>
          <p:nvPr/>
        </p:nvSpPr>
        <p:spPr>
          <a:xfrm>
            <a:off x="4455628" y="3516534"/>
            <a:ext cx="736662" cy="253916"/>
          </a:xfrm>
          <a:prstGeom prst="rect">
            <a:avLst/>
          </a:prstGeom>
          <a:noFill/>
        </p:spPr>
        <p:txBody>
          <a:bodyPr wrap="square" rtlCol="0">
            <a:spAutoFit/>
          </a:bodyPr>
          <a:lstStyle/>
          <a:p>
            <a:pPr defTabSz="457200"/>
            <a:r>
              <a:rPr lang="ja-JP" altLang="en-US" sz="1000">
                <a:solidFill>
                  <a:schemeClr val="accent3">
                    <a:lumMod val="25000"/>
                  </a:schemeClr>
                </a:solidFill>
              </a:rPr>
              <a:t>募集記事</a:t>
            </a:r>
            <a:endParaRPr lang="en-US" altLang="ja-JP" sz="1000" dirty="0">
              <a:solidFill>
                <a:schemeClr val="accent3">
                  <a:lumMod val="25000"/>
                </a:schemeClr>
              </a:solidFill>
            </a:endParaRPr>
          </a:p>
        </p:txBody>
      </p:sp>
      <p:sp>
        <p:nvSpPr>
          <p:cNvPr id="76" name="角丸四角形 75">
            <a:extLst>
              <a:ext uri="{FF2B5EF4-FFF2-40B4-BE49-F238E27FC236}">
                <a16:creationId xmlns:a16="http://schemas.microsoft.com/office/drawing/2014/main" id="{87C0F9D5-6A65-0744-B520-DC854EF35038}"/>
              </a:ext>
            </a:extLst>
          </p:cNvPr>
          <p:cNvSpPr/>
          <p:nvPr/>
        </p:nvSpPr>
        <p:spPr>
          <a:xfrm>
            <a:off x="4404310" y="3516534"/>
            <a:ext cx="729589" cy="194498"/>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bg1"/>
              </a:solidFill>
            </a:endParaRPr>
          </a:p>
        </p:txBody>
      </p:sp>
      <p:sp>
        <p:nvSpPr>
          <p:cNvPr id="77" name="テキスト ボックス 76">
            <a:extLst>
              <a:ext uri="{FF2B5EF4-FFF2-40B4-BE49-F238E27FC236}">
                <a16:creationId xmlns:a16="http://schemas.microsoft.com/office/drawing/2014/main" id="{31AB1E9E-6154-0E47-BF50-C42F29EECEB0}"/>
              </a:ext>
            </a:extLst>
          </p:cNvPr>
          <p:cNvSpPr txBox="1"/>
          <p:nvPr/>
        </p:nvSpPr>
        <p:spPr>
          <a:xfrm>
            <a:off x="4409042" y="3507354"/>
            <a:ext cx="842468" cy="246221"/>
          </a:xfrm>
          <a:prstGeom prst="rect">
            <a:avLst/>
          </a:prstGeom>
          <a:noFill/>
        </p:spPr>
        <p:txBody>
          <a:bodyPr wrap="square" rtlCol="0">
            <a:spAutoFit/>
          </a:bodyPr>
          <a:lstStyle/>
          <a:p>
            <a:pPr defTabSz="457200"/>
            <a:r>
              <a:rPr lang="ja-JP" altLang="en-US" sz="1000" b="1">
                <a:solidFill>
                  <a:schemeClr val="bg1"/>
                </a:solidFill>
              </a:rPr>
              <a:t>商品発送</a:t>
            </a:r>
            <a:endParaRPr lang="en-US" altLang="ja-JP" sz="1000" b="1" dirty="0">
              <a:solidFill>
                <a:schemeClr val="bg1"/>
              </a:solidFill>
            </a:endParaRPr>
          </a:p>
        </p:txBody>
      </p:sp>
    </p:spTree>
    <p:extLst>
      <p:ext uri="{BB962C8B-B14F-4D97-AF65-F5344CB8AC3E}">
        <p14:creationId xmlns:p14="http://schemas.microsoft.com/office/powerpoint/2010/main" val="454791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角丸四角形 138">
            <a:extLst>
              <a:ext uri="{FF2B5EF4-FFF2-40B4-BE49-F238E27FC236}">
                <a16:creationId xmlns:a16="http://schemas.microsoft.com/office/drawing/2014/main" id="{2F4DDA87-B573-C246-BFD4-203E6902CFED}"/>
              </a:ext>
            </a:extLst>
          </p:cNvPr>
          <p:cNvSpPr/>
          <p:nvPr/>
        </p:nvSpPr>
        <p:spPr>
          <a:xfrm>
            <a:off x="417808" y="4370791"/>
            <a:ext cx="3860163" cy="1818532"/>
          </a:xfrm>
          <a:prstGeom prst="roundRect">
            <a:avLst>
              <a:gd name="adj" fmla="val 6156"/>
            </a:avLst>
          </a:prstGeom>
          <a:solidFill>
            <a:schemeClr val="bg1"/>
          </a:solidFill>
          <a:ln w="19050">
            <a:solidFill>
              <a:srgbClr val="B0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134" name="四角形吹き出し 23">
            <a:extLst>
              <a:ext uri="{FF2B5EF4-FFF2-40B4-BE49-F238E27FC236}">
                <a16:creationId xmlns:a16="http://schemas.microsoft.com/office/drawing/2014/main" id="{5FCBF3CF-8EE2-4A43-A2E2-2CF39B8B4820}"/>
              </a:ext>
            </a:extLst>
          </p:cNvPr>
          <p:cNvSpPr/>
          <p:nvPr/>
        </p:nvSpPr>
        <p:spPr>
          <a:xfrm>
            <a:off x="2627715" y="1942420"/>
            <a:ext cx="1350198" cy="1868875"/>
          </a:xfrm>
          <a:prstGeom prst="wedgeRectCallout">
            <a:avLst>
              <a:gd name="adj1" fmla="val 37146"/>
              <a:gd name="adj2" fmla="val 22400"/>
            </a:avLst>
          </a:pr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tx1"/>
              </a:solidFill>
            </a:endParaRPr>
          </a:p>
        </p:txBody>
      </p:sp>
      <p:graphicFrame>
        <p:nvGraphicFramePr>
          <p:cNvPr id="121" name="表 120">
            <a:extLst>
              <a:ext uri="{FF2B5EF4-FFF2-40B4-BE49-F238E27FC236}">
                <a16:creationId xmlns:a16="http://schemas.microsoft.com/office/drawing/2014/main" id="{D1EF2337-DE7E-7B40-9198-F1E22A090CAC}"/>
              </a:ext>
            </a:extLst>
          </p:cNvPr>
          <p:cNvGraphicFramePr>
            <a:graphicFrameLocks noGrp="1"/>
          </p:cNvGraphicFramePr>
          <p:nvPr>
            <p:extLst>
              <p:ext uri="{D42A27DB-BD31-4B8C-83A1-F6EECF244321}">
                <p14:modId xmlns:p14="http://schemas.microsoft.com/office/powerpoint/2010/main" val="129753879"/>
              </p:ext>
            </p:extLst>
          </p:nvPr>
        </p:nvGraphicFramePr>
        <p:xfrm>
          <a:off x="4409042" y="3414647"/>
          <a:ext cx="4306206" cy="1439002"/>
        </p:xfrm>
        <a:graphic>
          <a:graphicData uri="http://schemas.openxmlformats.org/drawingml/2006/table">
            <a:tbl>
              <a:tblPr>
                <a:tableStyleId>{0505E3EF-67EA-436B-97B2-0124C06EBD24}</a:tableStyleId>
              </a:tblPr>
              <a:tblGrid>
                <a:gridCol w="760366">
                  <a:extLst>
                    <a:ext uri="{9D8B030D-6E8A-4147-A177-3AD203B41FA5}">
                      <a16:colId xmlns:a16="http://schemas.microsoft.com/office/drawing/2014/main" val="20000"/>
                    </a:ext>
                  </a:extLst>
                </a:gridCol>
                <a:gridCol w="3545840">
                  <a:extLst>
                    <a:ext uri="{9D8B030D-6E8A-4147-A177-3AD203B41FA5}">
                      <a16:colId xmlns:a16="http://schemas.microsoft.com/office/drawing/2014/main" val="20001"/>
                    </a:ext>
                  </a:extLst>
                </a:gridCol>
              </a:tblGrid>
              <a:tr h="260314">
                <a:tc>
                  <a:txBody>
                    <a:bodyPr/>
                    <a:lstStyle/>
                    <a:p>
                      <a:r>
                        <a:rPr kumimoji="1" lang="ja-JP" altLang="en-US" sz="1050">
                          <a:solidFill>
                            <a:schemeClr val="accent3">
                              <a:lumMod val="25000"/>
                            </a:schemeClr>
                          </a:solidFill>
                          <a:latin typeface="+mj-ea"/>
                          <a:ea typeface="+mj-ea"/>
                        </a:rPr>
                        <a:t>冊子</a:t>
                      </a:r>
                      <a:endParaRPr kumimoji="1" lang="ja-JP" altLang="en-US" sz="1050" dirty="0">
                        <a:solidFill>
                          <a:schemeClr val="accent3">
                            <a:lumMod val="25000"/>
                          </a:schemeClr>
                        </a:solidFill>
                        <a:latin typeface="+mj-ea"/>
                        <a:ea typeface="+mj-ea"/>
                      </a:endParaRPr>
                    </a:p>
                  </a:txBody>
                  <a:tcPr anchor="ctr"/>
                </a:tc>
                <a:tc>
                  <a:txBody>
                    <a:bodyPr/>
                    <a:lstStyle/>
                    <a:p>
                      <a:r>
                        <a:rPr kumimoji="1" lang="en-US" altLang="ja-JP" sz="1200" dirty="0">
                          <a:solidFill>
                            <a:schemeClr val="accent3">
                              <a:lumMod val="25000"/>
                            </a:schemeClr>
                          </a:solidFill>
                        </a:rPr>
                        <a:t>A5</a:t>
                      </a:r>
                      <a:r>
                        <a:rPr kumimoji="1" lang="ja-JP" altLang="en-US" sz="1200">
                          <a:solidFill>
                            <a:schemeClr val="accent3">
                              <a:lumMod val="25000"/>
                            </a:schemeClr>
                          </a:solidFill>
                        </a:rPr>
                        <a:t>サイズ</a:t>
                      </a:r>
                      <a:r>
                        <a:rPr kumimoji="1" lang="en-US" altLang="ja-JP" sz="1200" dirty="0">
                          <a:solidFill>
                            <a:schemeClr val="accent3">
                              <a:lumMod val="25000"/>
                            </a:schemeClr>
                          </a:solidFill>
                        </a:rPr>
                        <a:t>/ </a:t>
                      </a:r>
                      <a:r>
                        <a:rPr kumimoji="1" lang="ja-JP" altLang="en-US" sz="1200">
                          <a:solidFill>
                            <a:schemeClr val="accent3">
                              <a:lumMod val="25000"/>
                            </a:schemeClr>
                          </a:solidFill>
                        </a:rPr>
                        <a:t>４ページ</a:t>
                      </a:r>
                      <a:r>
                        <a:rPr kumimoji="1" lang="en-US" altLang="ja-JP" sz="1200" dirty="0">
                          <a:solidFill>
                            <a:schemeClr val="accent3">
                              <a:lumMod val="25000"/>
                            </a:schemeClr>
                          </a:solidFill>
                        </a:rPr>
                        <a:t>/ 5000</a:t>
                      </a:r>
                      <a:r>
                        <a:rPr kumimoji="1" lang="ja-JP" altLang="en-US" sz="1200">
                          <a:solidFill>
                            <a:schemeClr val="accent3">
                              <a:lumMod val="25000"/>
                            </a:schemeClr>
                          </a:solidFill>
                        </a:rPr>
                        <a:t>部</a:t>
                      </a:r>
                      <a:endParaRPr kumimoji="1" lang="ja-JP" altLang="en-US" sz="1200" dirty="0">
                        <a:solidFill>
                          <a:schemeClr val="accent3">
                            <a:lumMod val="25000"/>
                          </a:schemeClr>
                        </a:solidFill>
                        <a:latin typeface="+mj-ea"/>
                        <a:ea typeface="+mj-ea"/>
                      </a:endParaRPr>
                    </a:p>
                  </a:txBody>
                  <a:tcPr anchor="ctr"/>
                </a:tc>
                <a:extLst>
                  <a:ext uri="{0D108BD9-81ED-4DB2-BD59-A6C34878D82A}">
                    <a16:rowId xmlns:a16="http://schemas.microsoft.com/office/drawing/2014/main" val="10003"/>
                  </a:ext>
                </a:extLst>
              </a:tr>
              <a:tr h="260314">
                <a:tc>
                  <a:txBody>
                    <a:bodyPr/>
                    <a:lstStyle/>
                    <a:p>
                      <a:r>
                        <a:rPr kumimoji="1" lang="ja-JP" altLang="en-US" sz="1050" kern="1200">
                          <a:solidFill>
                            <a:schemeClr val="accent3">
                              <a:lumMod val="25000"/>
                            </a:schemeClr>
                          </a:solidFill>
                        </a:rPr>
                        <a:t>制作期間</a:t>
                      </a:r>
                      <a:endParaRPr kumimoji="1" lang="en-US" altLang="ja-JP" sz="1050" kern="1200" dirty="0">
                        <a:solidFill>
                          <a:schemeClr val="accent3">
                            <a:lumMod val="25000"/>
                          </a:schemeClr>
                        </a:solidFill>
                      </a:endParaRPr>
                    </a:p>
                  </a:txBody>
                  <a:tcPr anchor="ctr"/>
                </a:tc>
                <a:tc>
                  <a:txBody>
                    <a:bodyPr/>
                    <a:lstStyle/>
                    <a:p>
                      <a:r>
                        <a:rPr kumimoji="1" lang="ja-JP" altLang="en-US" sz="1200">
                          <a:solidFill>
                            <a:schemeClr val="accent3">
                              <a:lumMod val="25000"/>
                            </a:schemeClr>
                          </a:solidFill>
                        </a:rPr>
                        <a:t>想定３ヶ月</a:t>
                      </a:r>
                      <a:r>
                        <a:rPr kumimoji="1" lang="en-US" altLang="ja-JP" sz="1200" dirty="0">
                          <a:solidFill>
                            <a:schemeClr val="accent3">
                              <a:lumMod val="25000"/>
                            </a:schemeClr>
                          </a:solidFill>
                        </a:rPr>
                        <a:t>〜</a:t>
                      </a:r>
                      <a:endParaRPr lang="en-US" altLang="ja-JP" sz="800" dirty="0">
                        <a:solidFill>
                          <a:schemeClr val="accent3">
                            <a:lumMod val="25000"/>
                          </a:schemeClr>
                        </a:solidFill>
                      </a:endParaRPr>
                    </a:p>
                  </a:txBody>
                  <a:tcPr anchor="ctr"/>
                </a:tc>
                <a:extLst>
                  <a:ext uri="{0D108BD9-81ED-4DB2-BD59-A6C34878D82A}">
                    <a16:rowId xmlns:a16="http://schemas.microsoft.com/office/drawing/2014/main" val="64573439"/>
                  </a:ext>
                </a:extLst>
              </a:tr>
              <a:tr h="260314">
                <a:tc>
                  <a:txBody>
                    <a:bodyPr/>
                    <a:lstStyle/>
                    <a:p>
                      <a:r>
                        <a:rPr kumimoji="1" lang="ja-JP" altLang="en-US" sz="1200">
                          <a:solidFill>
                            <a:schemeClr val="accent3">
                              <a:lumMod val="25000"/>
                            </a:schemeClr>
                          </a:solidFill>
                          <a:latin typeface="+mj-ea"/>
                          <a:ea typeface="+mj-ea"/>
                        </a:rPr>
                        <a:t>その他</a:t>
                      </a:r>
                      <a:endParaRPr kumimoji="1" lang="en-US" altLang="ja-JP" sz="1200" dirty="0">
                        <a:solidFill>
                          <a:schemeClr val="accent3">
                            <a:lumMod val="25000"/>
                          </a:schemeClr>
                        </a:solidFill>
                        <a:latin typeface="+mj-ea"/>
                        <a:ea typeface="+mj-ea"/>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a:solidFill>
                            <a:schemeClr val="accent3">
                              <a:lumMod val="25000"/>
                            </a:schemeClr>
                          </a:solidFill>
                          <a:latin typeface="+mj-ea"/>
                          <a:ea typeface="+mj-ea"/>
                        </a:rPr>
                        <a:t>表紙共紙、紙は嵩高微塗工紙（</a:t>
                      </a:r>
                      <a:r>
                        <a:rPr kumimoji="1" lang="en-US" altLang="ja-JP" sz="1000" dirty="0">
                          <a:solidFill>
                            <a:schemeClr val="accent3">
                              <a:lumMod val="25000"/>
                            </a:schemeClr>
                          </a:solidFill>
                          <a:latin typeface="+mj-ea"/>
                          <a:ea typeface="+mj-ea"/>
                        </a:rPr>
                        <a:t>170</a:t>
                      </a:r>
                      <a:r>
                        <a:rPr kumimoji="1" lang="el-GR" altLang="ja-JP" sz="1000" dirty="0">
                          <a:solidFill>
                            <a:schemeClr val="accent3">
                              <a:lumMod val="25000"/>
                            </a:schemeClr>
                          </a:solidFill>
                          <a:latin typeface="+mj-ea"/>
                          <a:ea typeface="+mj-ea"/>
                        </a:rPr>
                        <a:t>μ</a:t>
                      </a:r>
                      <a:r>
                        <a:rPr kumimoji="1" lang="ja-JP" altLang="en-US" sz="1000">
                          <a:solidFill>
                            <a:schemeClr val="accent3">
                              <a:lumMod val="25000"/>
                            </a:schemeClr>
                          </a:solidFill>
                          <a:latin typeface="+mj-ea"/>
                          <a:ea typeface="+mj-ea"/>
                        </a:rPr>
                        <a:t>程度）を想定</a:t>
                      </a:r>
                    </a:p>
                  </a:txBody>
                  <a:tcPr anchor="ctr"/>
                </a:tc>
                <a:extLst>
                  <a:ext uri="{0D108BD9-81ED-4DB2-BD59-A6C34878D82A}">
                    <a16:rowId xmlns:a16="http://schemas.microsoft.com/office/drawing/2014/main" val="568646137"/>
                  </a:ext>
                </a:extLst>
              </a:tr>
              <a:tr h="616042">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accent3">
                              <a:lumMod val="25000"/>
                            </a:schemeClr>
                          </a:solidFill>
                          <a:effectLst/>
                          <a:latin typeface="+mj-ea"/>
                          <a:ea typeface="+mj-ea"/>
                        </a:rPr>
                        <a:t>注意</a:t>
                      </a:r>
                      <a:endParaRPr kumimoji="1" lang="en-US" altLang="ja-JP" sz="900" b="0" i="0" u="none" strike="noStrike" cap="none" normalizeH="0" baseline="0" dirty="0">
                        <a:ln>
                          <a:noFill/>
                        </a:ln>
                        <a:solidFill>
                          <a:schemeClr val="accent3">
                            <a:lumMod val="25000"/>
                          </a:schemeClr>
                        </a:solidFill>
                        <a:effectLst/>
                        <a:latin typeface="+mj-ea"/>
                        <a:ea typeface="+mj-ea"/>
                      </a:endParaRPr>
                    </a:p>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accent3">
                              <a:lumMod val="25000"/>
                            </a:schemeClr>
                          </a:solidFill>
                          <a:effectLst/>
                          <a:latin typeface="+mj-ea"/>
                          <a:ea typeface="+mj-ea"/>
                        </a:rPr>
                        <a:t>事項</a:t>
                      </a:r>
                      <a:endParaRPr kumimoji="1" lang="ja-JP" altLang="en-US" sz="900" b="0" i="0" u="none" strike="noStrike" cap="none" normalizeH="0" baseline="0" dirty="0">
                        <a:ln>
                          <a:noFill/>
                        </a:ln>
                        <a:solidFill>
                          <a:schemeClr val="accent3">
                            <a:lumMod val="25000"/>
                          </a:schemeClr>
                        </a:solidFill>
                        <a:effectLst/>
                        <a:latin typeface="+mj-ea"/>
                        <a:ea typeface="+mj-ea"/>
                      </a:endParaRPr>
                    </a:p>
                  </a:txBody>
                  <a:tcPr anchor="ctr" horzOverflow="overflow"/>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chemeClr val="accent3">
                              <a:lumMod val="25000"/>
                            </a:schemeClr>
                          </a:solidFill>
                          <a:effectLst/>
                          <a:uLnTx/>
                          <a:uFillTx/>
                          <a:latin typeface="+mn-lt"/>
                          <a:ea typeface="+mn-ea"/>
                          <a:cs typeface="+mn-cs"/>
                        </a:rPr>
                        <a:t>※</a:t>
                      </a:r>
                      <a:r>
                        <a:rPr kumimoji="1" lang="ja-JP" altLang="en-US" sz="800" b="0" i="0" u="none" strike="noStrike" kern="1200" cap="none" spc="0" normalizeH="0" baseline="0" noProof="0">
                          <a:ln>
                            <a:noFill/>
                          </a:ln>
                          <a:solidFill>
                            <a:schemeClr val="accent3">
                              <a:lumMod val="25000"/>
                            </a:schemeClr>
                          </a:solidFill>
                          <a:effectLst/>
                          <a:uLnTx/>
                          <a:uFillTx/>
                          <a:latin typeface="+mn-lt"/>
                          <a:ea typeface="+mn-ea"/>
                          <a:cs typeface="+mn-cs"/>
                        </a:rPr>
                        <a:t>るるぶ</a:t>
                      </a:r>
                      <a:r>
                        <a:rPr kumimoji="1" lang="en" altLang="ja-JP" sz="800" b="0" i="0" u="none" strike="noStrike" kern="1200" cap="none" spc="0" normalizeH="0" baseline="0" noProof="0" dirty="0">
                          <a:ln>
                            <a:noFill/>
                          </a:ln>
                          <a:solidFill>
                            <a:schemeClr val="accent3">
                              <a:lumMod val="25000"/>
                            </a:schemeClr>
                          </a:solidFill>
                          <a:effectLst/>
                          <a:uLnTx/>
                          <a:uFillTx/>
                          <a:latin typeface="+mn-lt"/>
                          <a:ea typeface="+mn-ea"/>
                          <a:cs typeface="+mn-cs"/>
                        </a:rPr>
                        <a:t>kids</a:t>
                      </a:r>
                      <a:r>
                        <a:rPr kumimoji="1" lang="ja-JP" altLang="en-US" sz="800" b="0" i="0" u="none" strike="noStrike" kern="1200" cap="none" spc="0" normalizeH="0" baseline="0" noProof="0">
                          <a:ln>
                            <a:noFill/>
                          </a:ln>
                          <a:solidFill>
                            <a:schemeClr val="accent3">
                              <a:lumMod val="25000"/>
                            </a:schemeClr>
                          </a:solidFill>
                          <a:effectLst/>
                          <a:uLnTx/>
                          <a:uFillTx/>
                          <a:latin typeface="+mn-lt"/>
                          <a:ea typeface="+mn-ea"/>
                          <a:cs typeface="+mn-cs"/>
                        </a:rPr>
                        <a:t>のタイアップ記事とカスタム冊子をあわせて実施した場合の料金です。冊子用に新規取材を行う費用は含んでおりません。</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schemeClr val="accent3">
                              <a:lumMod val="25000"/>
                            </a:schemeClr>
                          </a:solidFill>
                          <a:effectLst/>
                          <a:uLnTx/>
                          <a:uFillTx/>
                          <a:latin typeface="メイリオ" panose="020B0604030504040204" pitchFamily="50" charset="-128"/>
                          <a:ea typeface="+mn-ea"/>
                          <a:cs typeface="+mn-cs"/>
                        </a:rPr>
                        <a:t>●</a:t>
                      </a:r>
                      <a:r>
                        <a:rPr kumimoji="1" lang="ja-JP" altLang="en-US" sz="800" b="0" i="0" u="none" strike="noStrike" kern="1200" cap="none" spc="0" normalizeH="0" baseline="0" noProof="0">
                          <a:ln>
                            <a:noFill/>
                          </a:ln>
                          <a:solidFill>
                            <a:schemeClr val="accent3">
                              <a:lumMod val="25000"/>
                            </a:schemeClr>
                          </a:solidFill>
                          <a:effectLst/>
                          <a:uLnTx/>
                          <a:uFillTx/>
                          <a:latin typeface="+mn-lt"/>
                          <a:ea typeface="+mn-ea"/>
                          <a:cs typeface="+mn-cs"/>
                        </a:rPr>
                        <a:t>都内一箇所一括納品の場合の送料を含みます。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schemeClr val="accent3">
                              <a:lumMod val="25000"/>
                            </a:schemeClr>
                          </a:solidFill>
                          <a:effectLst/>
                          <a:uLnTx/>
                          <a:uFillTx/>
                          <a:latin typeface="+mn-lt"/>
                          <a:ea typeface="+mn-ea"/>
                          <a:cs typeface="+mn-cs"/>
                        </a:rPr>
                        <a:t>　複数個所への納品の場合は、別途お見積りの上申し受けいたします。</a:t>
                      </a:r>
                    </a:p>
                  </a:txBody>
                  <a:tcPr marL="91427" marR="91427" marT="45715" marB="45715" anchor="ctr" horzOverflow="overflow"/>
                </a:tc>
                <a:extLst>
                  <a:ext uri="{0D108BD9-81ED-4DB2-BD59-A6C34878D82A}">
                    <a16:rowId xmlns:a16="http://schemas.microsoft.com/office/drawing/2014/main" val="3527186693"/>
                  </a:ext>
                </a:extLst>
              </a:tr>
            </a:tbl>
          </a:graphicData>
        </a:graphic>
      </p:graphicFrame>
      <p:sp>
        <p:nvSpPr>
          <p:cNvPr id="131" name="角丸四角形 130">
            <a:extLst>
              <a:ext uri="{FF2B5EF4-FFF2-40B4-BE49-F238E27FC236}">
                <a16:creationId xmlns:a16="http://schemas.microsoft.com/office/drawing/2014/main" id="{6E09C26F-4273-8543-BFEC-064BE664D864}"/>
              </a:ext>
            </a:extLst>
          </p:cNvPr>
          <p:cNvSpPr/>
          <p:nvPr/>
        </p:nvSpPr>
        <p:spPr>
          <a:xfrm>
            <a:off x="4409042" y="5033142"/>
            <a:ext cx="4306206" cy="1148004"/>
          </a:xfrm>
          <a:prstGeom prst="roundRect">
            <a:avLst>
              <a:gd name="adj" fmla="val 6156"/>
            </a:avLst>
          </a:prstGeom>
          <a:solidFill>
            <a:schemeClr val="bg1"/>
          </a:solidFill>
          <a:ln w="19050">
            <a:solidFill>
              <a:srgbClr val="B0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solidFill>
                <a:schemeClr val="bg1"/>
              </a:solidFill>
            </a:endParaRPr>
          </a:p>
        </p:txBody>
      </p:sp>
      <p:sp>
        <p:nvSpPr>
          <p:cNvPr id="117" name="角丸四角形 116">
            <a:extLst>
              <a:ext uri="{FF2B5EF4-FFF2-40B4-BE49-F238E27FC236}">
                <a16:creationId xmlns:a16="http://schemas.microsoft.com/office/drawing/2014/main" id="{5824C847-FAA8-E348-BF63-D14EB9BFE5D5}"/>
              </a:ext>
            </a:extLst>
          </p:cNvPr>
          <p:cNvSpPr/>
          <p:nvPr/>
        </p:nvSpPr>
        <p:spPr>
          <a:xfrm>
            <a:off x="4409042" y="1334481"/>
            <a:ext cx="4306206" cy="85345"/>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118" name="角丸四角形 117">
            <a:extLst>
              <a:ext uri="{FF2B5EF4-FFF2-40B4-BE49-F238E27FC236}">
                <a16:creationId xmlns:a16="http://schemas.microsoft.com/office/drawing/2014/main" id="{D18A6B9F-B32C-6849-9B37-E4AB9D7FF994}"/>
              </a:ext>
            </a:extLst>
          </p:cNvPr>
          <p:cNvSpPr/>
          <p:nvPr/>
        </p:nvSpPr>
        <p:spPr>
          <a:xfrm>
            <a:off x="4409042" y="1334481"/>
            <a:ext cx="4306206" cy="85345"/>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graphicFrame>
        <p:nvGraphicFramePr>
          <p:cNvPr id="119" name="表 118">
            <a:extLst>
              <a:ext uri="{FF2B5EF4-FFF2-40B4-BE49-F238E27FC236}">
                <a16:creationId xmlns:a16="http://schemas.microsoft.com/office/drawing/2014/main" id="{B736B0BB-DFB9-7B46-8709-B3A5978EA614}"/>
              </a:ext>
            </a:extLst>
          </p:cNvPr>
          <p:cNvGraphicFramePr>
            <a:graphicFrameLocks noGrp="1"/>
          </p:cNvGraphicFramePr>
          <p:nvPr>
            <p:extLst>
              <p:ext uri="{D42A27DB-BD31-4B8C-83A1-F6EECF244321}">
                <p14:modId xmlns:p14="http://schemas.microsoft.com/office/powerpoint/2010/main" val="1837955712"/>
              </p:ext>
            </p:extLst>
          </p:nvPr>
        </p:nvGraphicFramePr>
        <p:xfrm>
          <a:off x="4409042" y="1431398"/>
          <a:ext cx="4306206" cy="1869872"/>
        </p:xfrm>
        <a:graphic>
          <a:graphicData uri="http://schemas.openxmlformats.org/drawingml/2006/table">
            <a:tbl>
              <a:tblPr>
                <a:tableStyleId>{0505E3EF-67EA-436B-97B2-0124C06EBD24}</a:tableStyleId>
              </a:tblPr>
              <a:tblGrid>
                <a:gridCol w="760366">
                  <a:extLst>
                    <a:ext uri="{9D8B030D-6E8A-4147-A177-3AD203B41FA5}">
                      <a16:colId xmlns:a16="http://schemas.microsoft.com/office/drawing/2014/main" val="20000"/>
                    </a:ext>
                  </a:extLst>
                </a:gridCol>
                <a:gridCol w="3545840">
                  <a:extLst>
                    <a:ext uri="{9D8B030D-6E8A-4147-A177-3AD203B41FA5}">
                      <a16:colId xmlns:a16="http://schemas.microsoft.com/office/drawing/2014/main" val="20001"/>
                    </a:ext>
                  </a:extLst>
                </a:gridCol>
              </a:tblGrid>
              <a:tr h="632381">
                <a:tc>
                  <a:txBody>
                    <a:bodyPr/>
                    <a:lstStyle/>
                    <a:p>
                      <a:r>
                        <a:rPr kumimoji="1" lang="ja-JP" altLang="en-US" sz="1050" dirty="0">
                          <a:solidFill>
                            <a:schemeClr val="accent3">
                              <a:lumMod val="25000"/>
                            </a:schemeClr>
                          </a:solidFill>
                        </a:rPr>
                        <a:t>金額</a:t>
                      </a:r>
                      <a:endParaRPr kumimoji="1" lang="ja-JP" altLang="en-US" sz="1050" dirty="0">
                        <a:solidFill>
                          <a:schemeClr val="accent3">
                            <a:lumMod val="25000"/>
                          </a:schemeClr>
                        </a:solidFill>
                        <a:latin typeface="+mj-ea"/>
                        <a:ea typeface="+mj-ea"/>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accent3">
                              <a:lumMod val="25000"/>
                            </a:schemeClr>
                          </a:solidFill>
                        </a:rPr>
                        <a:t>270</a:t>
                      </a:r>
                      <a:r>
                        <a:rPr kumimoji="1" lang="ja-JP" altLang="en-US" sz="1200" kern="1200" dirty="0">
                          <a:solidFill>
                            <a:schemeClr val="accent3">
                              <a:lumMod val="25000"/>
                            </a:schemeClr>
                          </a:solidFill>
                        </a:rPr>
                        <a:t>万円</a:t>
                      </a:r>
                      <a:endParaRPr kumimoji="1" lang="en-US" altLang="ja-JP" sz="1200" dirty="0">
                        <a:solidFill>
                          <a:schemeClr val="accent3">
                            <a:lumMod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dirty="0">
                          <a:solidFill>
                            <a:schemeClr val="accent3">
                              <a:lumMod val="25000"/>
                            </a:schemeClr>
                          </a:solidFill>
                        </a:rPr>
                        <a:t>※</a:t>
                      </a:r>
                      <a:r>
                        <a:rPr kumimoji="1" lang="ja-JP" altLang="en-US" sz="800" dirty="0">
                          <a:solidFill>
                            <a:schemeClr val="accent3">
                              <a:lumMod val="25000"/>
                            </a:schemeClr>
                          </a:solidFill>
                        </a:rPr>
                        <a:t>取材者出発地からの</a:t>
                      </a:r>
                      <a:r>
                        <a:rPr kumimoji="1" lang="en-US" altLang="ja-JP" sz="800" dirty="0">
                          <a:solidFill>
                            <a:schemeClr val="accent3">
                              <a:lumMod val="25000"/>
                            </a:schemeClr>
                          </a:solidFill>
                        </a:rPr>
                        <a:t>1</a:t>
                      </a:r>
                      <a:r>
                        <a:rPr kumimoji="1" lang="ja-JP" altLang="en-US" sz="800" dirty="0">
                          <a:solidFill>
                            <a:schemeClr val="accent3">
                              <a:lumMod val="25000"/>
                            </a:schemeClr>
                          </a:solidFill>
                        </a:rPr>
                        <a:t>日取材・制作費を含む</a:t>
                      </a:r>
                      <a:br>
                        <a:rPr kumimoji="1" lang="en-US" altLang="ja-JP" sz="800" dirty="0">
                          <a:solidFill>
                            <a:schemeClr val="accent3">
                              <a:lumMod val="25000"/>
                            </a:schemeClr>
                          </a:solidFill>
                        </a:rPr>
                      </a:br>
                      <a:r>
                        <a:rPr kumimoji="1" lang="en-US" altLang="ja-JP" sz="800" kern="1200" dirty="0">
                          <a:solidFill>
                            <a:schemeClr val="accent3">
                              <a:lumMod val="25000"/>
                            </a:schemeClr>
                          </a:solidFill>
                          <a:latin typeface="+mj-ea"/>
                          <a:ea typeface="+mn-ea"/>
                          <a:cs typeface="+mn-cs"/>
                        </a:rPr>
                        <a:t>※</a:t>
                      </a:r>
                      <a:r>
                        <a:rPr kumimoji="1" lang="ja-JP" altLang="en-US" sz="800" kern="1200" dirty="0">
                          <a:solidFill>
                            <a:schemeClr val="accent3">
                              <a:lumMod val="25000"/>
                            </a:schemeClr>
                          </a:solidFill>
                          <a:latin typeface="+mj-ea"/>
                          <a:ea typeface="+mn-ea"/>
                          <a:cs typeface="+mn-cs"/>
                        </a:rPr>
                        <a:t>上記は消費税を含まない、グロス提供価格です。</a:t>
                      </a:r>
                    </a:p>
                  </a:txBody>
                  <a:tcPr anchor="ctr"/>
                </a:tc>
                <a:extLst>
                  <a:ext uri="{0D108BD9-81ED-4DB2-BD59-A6C34878D82A}">
                    <a16:rowId xmlns:a16="http://schemas.microsoft.com/office/drawing/2014/main" val="10002"/>
                  </a:ext>
                </a:extLst>
              </a:tr>
              <a:tr h="319932">
                <a:tc>
                  <a:txBody>
                    <a:bodyPr/>
                    <a:lstStyle/>
                    <a:p>
                      <a:r>
                        <a:rPr kumimoji="1" lang="ja-JP" altLang="en-US" sz="1050">
                          <a:solidFill>
                            <a:schemeClr val="accent3">
                              <a:lumMod val="25000"/>
                            </a:schemeClr>
                          </a:solidFill>
                          <a:latin typeface="+mj-ea"/>
                          <a:ea typeface="+mj-ea"/>
                        </a:rPr>
                        <a:t>保証</a:t>
                      </a:r>
                      <a:r>
                        <a:rPr kumimoji="1" lang="en-US" altLang="ja-JP" sz="1050" dirty="0">
                          <a:solidFill>
                            <a:schemeClr val="accent3">
                              <a:lumMod val="25000"/>
                            </a:schemeClr>
                          </a:solidFill>
                          <a:latin typeface="+mj-ea"/>
                          <a:ea typeface="+mj-ea"/>
                        </a:rPr>
                        <a:t>PV</a:t>
                      </a:r>
                      <a:endParaRPr kumimoji="1" lang="ja-JP" altLang="en-US" sz="1050" dirty="0">
                        <a:solidFill>
                          <a:schemeClr val="accent3">
                            <a:lumMod val="25000"/>
                          </a:schemeClr>
                        </a:solidFill>
                        <a:latin typeface="+mj-ea"/>
                        <a:ea typeface="+mj-ea"/>
                      </a:endParaRPr>
                    </a:p>
                  </a:txBody>
                  <a:tcPr anchor="ctr"/>
                </a:tc>
                <a:tc>
                  <a:txBody>
                    <a:bodyPr/>
                    <a:lstStyle/>
                    <a:p>
                      <a:r>
                        <a:rPr kumimoji="1" lang="en-US" altLang="ja-JP" sz="1200" dirty="0">
                          <a:solidFill>
                            <a:schemeClr val="accent3">
                              <a:lumMod val="25000"/>
                            </a:schemeClr>
                          </a:solidFill>
                        </a:rPr>
                        <a:t>10000PV</a:t>
                      </a:r>
                      <a:endParaRPr kumimoji="1" lang="ja-JP" altLang="en-US" sz="1200" dirty="0">
                        <a:solidFill>
                          <a:schemeClr val="accent3">
                            <a:lumMod val="25000"/>
                          </a:schemeClr>
                        </a:solidFill>
                        <a:latin typeface="+mj-ea"/>
                        <a:ea typeface="+mj-ea"/>
                      </a:endParaRPr>
                    </a:p>
                  </a:txBody>
                  <a:tcPr anchor="ctr"/>
                </a:tc>
                <a:extLst>
                  <a:ext uri="{0D108BD9-81ED-4DB2-BD59-A6C34878D82A}">
                    <a16:rowId xmlns:a16="http://schemas.microsoft.com/office/drawing/2014/main" val="10003"/>
                  </a:ext>
                </a:extLst>
              </a:tr>
              <a:tr h="604316">
                <a:tc>
                  <a:txBody>
                    <a:bodyPr/>
                    <a:lstStyle/>
                    <a:p>
                      <a:r>
                        <a:rPr kumimoji="1" lang="ja-JP" altLang="en-US" sz="1050" kern="1200" dirty="0">
                          <a:solidFill>
                            <a:schemeClr val="accent3">
                              <a:lumMod val="25000"/>
                            </a:schemeClr>
                          </a:solidFill>
                        </a:rPr>
                        <a:t>掲載期間</a:t>
                      </a:r>
                      <a:endParaRPr kumimoji="1" lang="en-US" altLang="ja-JP" sz="1050" kern="1200" dirty="0">
                        <a:solidFill>
                          <a:schemeClr val="accent3">
                            <a:lumMod val="25000"/>
                          </a:schemeClr>
                        </a:solidFill>
                      </a:endParaRPr>
                    </a:p>
                  </a:txBody>
                  <a:tcPr anchor="ctr"/>
                </a:tc>
                <a:tc>
                  <a:txBody>
                    <a:bodyPr/>
                    <a:lstStyle/>
                    <a:p>
                      <a:r>
                        <a:rPr kumimoji="1" lang="ja-JP" altLang="en-US" sz="1200">
                          <a:solidFill>
                            <a:schemeClr val="accent3">
                              <a:lumMod val="25000"/>
                            </a:schemeClr>
                          </a:solidFill>
                        </a:rPr>
                        <a:t>４週間</a:t>
                      </a:r>
                      <a:endParaRPr kumimoji="1" lang="en-US" altLang="ja-JP" sz="1200" dirty="0">
                        <a:solidFill>
                          <a:schemeClr val="accent3">
                            <a:lumMod val="25000"/>
                          </a:schemeClr>
                        </a:solidFill>
                      </a:endParaRPr>
                    </a:p>
                    <a:p>
                      <a:r>
                        <a:rPr kumimoji="1" lang="en-US" altLang="ja-JP" sz="800" dirty="0">
                          <a:solidFill>
                            <a:schemeClr val="accent3">
                              <a:lumMod val="25000"/>
                            </a:schemeClr>
                          </a:solidFill>
                        </a:rPr>
                        <a:t>※</a:t>
                      </a:r>
                      <a:r>
                        <a:rPr kumimoji="1" lang="ja-JP" altLang="en-US" sz="800" dirty="0">
                          <a:solidFill>
                            <a:schemeClr val="accent3">
                              <a:lumMod val="25000"/>
                            </a:schemeClr>
                          </a:solidFill>
                        </a:rPr>
                        <a:t>誘導枠</a:t>
                      </a:r>
                      <a:r>
                        <a:rPr kumimoji="1" lang="ja-JP" altLang="en-US" sz="800">
                          <a:solidFill>
                            <a:schemeClr val="accent3">
                              <a:lumMod val="25000"/>
                            </a:schemeClr>
                          </a:solidFill>
                        </a:rPr>
                        <a:t>掲載期間</a:t>
                      </a:r>
                      <a:endParaRPr kumimoji="1" lang="en-US" altLang="ja-JP" sz="800" dirty="0">
                        <a:solidFill>
                          <a:schemeClr val="accent3">
                            <a:lumMod val="25000"/>
                          </a:schemeClr>
                        </a:solidFill>
                      </a:endParaRPr>
                    </a:p>
                    <a:p>
                      <a:r>
                        <a:rPr lang="en-US" altLang="ja-JP" sz="800" dirty="0">
                          <a:solidFill>
                            <a:schemeClr val="accent3">
                              <a:lumMod val="25000"/>
                            </a:schemeClr>
                          </a:solidFill>
                        </a:rPr>
                        <a:t>※</a:t>
                      </a:r>
                      <a:r>
                        <a:rPr lang="ja-JP" altLang="en-US" sz="800" dirty="0">
                          <a:solidFill>
                            <a:schemeClr val="accent3">
                              <a:lumMod val="25000"/>
                            </a:schemeClr>
                          </a:solidFill>
                        </a:rPr>
                        <a:t>誘導枠掲載期間終了後、</a:t>
                      </a:r>
                      <a:r>
                        <a:rPr lang="ja-JP" altLang="en-US" sz="800">
                          <a:solidFill>
                            <a:schemeClr val="accent3">
                              <a:lumMod val="25000"/>
                            </a:schemeClr>
                          </a:solidFill>
                        </a:rPr>
                        <a:t>記事はアーカイブいたします。</a:t>
                      </a:r>
                      <a:endParaRPr lang="en-US" altLang="ja-JP" sz="800" dirty="0">
                        <a:solidFill>
                          <a:schemeClr val="accent3">
                            <a:lumMod val="25000"/>
                          </a:schemeClr>
                        </a:solidFill>
                      </a:endParaRPr>
                    </a:p>
                  </a:txBody>
                  <a:tcPr anchor="ctr"/>
                </a:tc>
                <a:extLst>
                  <a:ext uri="{0D108BD9-81ED-4DB2-BD59-A6C34878D82A}">
                    <a16:rowId xmlns:a16="http://schemas.microsoft.com/office/drawing/2014/main" val="64573439"/>
                  </a:ext>
                </a:extLst>
              </a:tr>
              <a:tr h="313243">
                <a:tc>
                  <a:txBody>
                    <a:bodyPr/>
                    <a:lstStyle/>
                    <a:p>
                      <a:r>
                        <a:rPr kumimoji="1" lang="ja-JP" altLang="en-US" sz="1050">
                          <a:solidFill>
                            <a:schemeClr val="accent3">
                              <a:lumMod val="25000"/>
                            </a:schemeClr>
                          </a:solidFill>
                          <a:latin typeface="+mj-ea"/>
                          <a:ea typeface="+mj-ea"/>
                        </a:rPr>
                        <a:t>その他</a:t>
                      </a:r>
                      <a:endParaRPr kumimoji="1" lang="en-US" altLang="ja-JP" sz="1050" dirty="0">
                        <a:solidFill>
                          <a:schemeClr val="accent3">
                            <a:lumMod val="25000"/>
                          </a:schemeClr>
                        </a:solidFill>
                        <a:latin typeface="+mj-ea"/>
                        <a:ea typeface="+mj-ea"/>
                      </a:endParaRPr>
                    </a:p>
                  </a:txBody>
                  <a:tcPr anchor="ctr"/>
                </a:tc>
                <a:tc>
                  <a:txBody>
                    <a:bodyPr/>
                    <a:lstStyle/>
                    <a:p>
                      <a:r>
                        <a:rPr lang="en-US" altLang="ja-JP" sz="800" u="none" strike="noStrike" dirty="0">
                          <a:solidFill>
                            <a:schemeClr val="accent3">
                              <a:lumMod val="25000"/>
                            </a:schemeClr>
                          </a:solidFill>
                          <a:effectLst/>
                        </a:rPr>
                        <a:t>※</a:t>
                      </a:r>
                      <a:r>
                        <a:rPr lang="ja-JP" altLang="en-US" sz="800" u="none" strike="noStrike" dirty="0">
                          <a:solidFill>
                            <a:schemeClr val="accent3">
                              <a:lumMod val="25000"/>
                            </a:schemeClr>
                          </a:solidFill>
                          <a:effectLst/>
                        </a:rPr>
                        <a:t>タイアップ記事（→</a:t>
                      </a:r>
                      <a:r>
                        <a:rPr lang="en-US" altLang="ja-JP" sz="800" u="none" strike="noStrike" dirty="0">
                          <a:solidFill>
                            <a:schemeClr val="accent3">
                              <a:lumMod val="25000"/>
                            </a:schemeClr>
                          </a:solidFill>
                          <a:effectLst/>
                        </a:rPr>
                        <a:t>P12</a:t>
                      </a:r>
                      <a:r>
                        <a:rPr lang="ja-JP" altLang="en-US" sz="800" u="none" strike="noStrike" dirty="0">
                          <a:solidFill>
                            <a:schemeClr val="accent3">
                              <a:lumMod val="25000"/>
                            </a:schemeClr>
                          </a:solidFill>
                          <a:effectLst/>
                        </a:rPr>
                        <a:t>）と同条件となります。</a:t>
                      </a:r>
                      <a:endParaRPr kumimoji="1" lang="en-US" altLang="ja-JP" sz="800" dirty="0">
                        <a:solidFill>
                          <a:schemeClr val="accent3">
                            <a:lumMod val="25000"/>
                          </a:schemeClr>
                        </a:solidFill>
                        <a:latin typeface="+mj-ea"/>
                        <a:ea typeface="+mj-ea"/>
                      </a:endParaRPr>
                    </a:p>
                  </a:txBody>
                  <a:tcPr anchor="ctr"/>
                </a:tc>
                <a:extLst>
                  <a:ext uri="{0D108BD9-81ED-4DB2-BD59-A6C34878D82A}">
                    <a16:rowId xmlns:a16="http://schemas.microsoft.com/office/drawing/2014/main" val="568646137"/>
                  </a:ext>
                </a:extLst>
              </a:tr>
            </a:tbl>
          </a:graphicData>
        </a:graphic>
      </p:graphicFrame>
      <p:sp>
        <p:nvSpPr>
          <p:cNvPr id="120" name="角丸四角形 119">
            <a:extLst>
              <a:ext uri="{FF2B5EF4-FFF2-40B4-BE49-F238E27FC236}">
                <a16:creationId xmlns:a16="http://schemas.microsoft.com/office/drawing/2014/main" id="{8F62A0D2-E34D-E344-BF7F-29E06F44C45E}"/>
              </a:ext>
            </a:extLst>
          </p:cNvPr>
          <p:cNvSpPr/>
          <p:nvPr/>
        </p:nvSpPr>
        <p:spPr>
          <a:xfrm>
            <a:off x="4409042" y="1334481"/>
            <a:ext cx="4306206" cy="85345"/>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9" name="タイトル 1">
            <a:extLst>
              <a:ext uri="{FF2B5EF4-FFF2-40B4-BE49-F238E27FC236}">
                <a16:creationId xmlns:a16="http://schemas.microsoft.com/office/drawing/2014/main" id="{BFF8DF2E-BA40-450A-8899-97F5A0F0DE9F}"/>
              </a:ext>
            </a:extLst>
          </p:cNvPr>
          <p:cNvSpPr txBox="1">
            <a:spLocks/>
          </p:cNvSpPr>
          <p:nvPr/>
        </p:nvSpPr>
        <p:spPr>
          <a:xfrm>
            <a:off x="910829" y="918150"/>
            <a:ext cx="3742502" cy="4291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1400" kern="1200">
                <a:solidFill>
                  <a:schemeClr val="tx1"/>
                </a:solidFill>
                <a:latin typeface="+mj-lt"/>
                <a:ea typeface="+mj-ea"/>
                <a:cs typeface="+mj-cs"/>
              </a:defRPr>
            </a:lvl1pPr>
          </a:lstStyle>
          <a:p>
            <a:r>
              <a:rPr lang="ja-JP" altLang="en-US" sz="2400" b="1">
                <a:solidFill>
                  <a:schemeClr val="accent3">
                    <a:lumMod val="25000"/>
                  </a:schemeClr>
                </a:solidFill>
              </a:rPr>
              <a:t>カスタム冊子制作プラン</a:t>
            </a:r>
            <a:endParaRPr lang="ja-JP" altLang="en-US" sz="2400" b="1" dirty="0">
              <a:solidFill>
                <a:schemeClr val="accent3">
                  <a:lumMod val="25000"/>
                </a:schemeClr>
              </a:solidFill>
            </a:endParaRPr>
          </a:p>
        </p:txBody>
      </p:sp>
      <p:sp>
        <p:nvSpPr>
          <p:cNvPr id="18" name="タイトル 1">
            <a:extLst>
              <a:ext uri="{FF2B5EF4-FFF2-40B4-BE49-F238E27FC236}">
                <a16:creationId xmlns:a16="http://schemas.microsoft.com/office/drawing/2014/main" id="{529D9091-895B-4AE0-833B-220D7D3175F7}"/>
              </a:ext>
            </a:extLst>
          </p:cNvPr>
          <p:cNvSpPr txBox="1">
            <a:spLocks/>
          </p:cNvSpPr>
          <p:nvPr/>
        </p:nvSpPr>
        <p:spPr>
          <a:xfrm>
            <a:off x="179388" y="67189"/>
            <a:ext cx="6622856" cy="3089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1400" kern="1200">
                <a:solidFill>
                  <a:schemeClr val="tx1"/>
                </a:solidFill>
                <a:latin typeface="+mj-lt"/>
                <a:ea typeface="+mj-ea"/>
                <a:cs typeface="+mj-cs"/>
              </a:defRPr>
            </a:lvl1pPr>
          </a:lstStyle>
          <a:p>
            <a:r>
              <a:rPr lang="ja-JP" altLang="en-US" dirty="0">
                <a:solidFill>
                  <a:schemeClr val="accent3">
                    <a:lumMod val="25000"/>
                  </a:schemeClr>
                </a:solidFill>
                <a:latin typeface="+mn-lt"/>
              </a:rPr>
              <a:t>タイアップメニュー　</a:t>
            </a:r>
          </a:p>
        </p:txBody>
      </p:sp>
      <p:sp>
        <p:nvSpPr>
          <p:cNvPr id="15" name="テキスト ボックス 14">
            <a:extLst>
              <a:ext uri="{FF2B5EF4-FFF2-40B4-BE49-F238E27FC236}">
                <a16:creationId xmlns:a16="http://schemas.microsoft.com/office/drawing/2014/main" id="{C220C59D-0FA2-D441-BBAC-AB69C0EC5A2A}"/>
              </a:ext>
            </a:extLst>
          </p:cNvPr>
          <p:cNvSpPr txBox="1"/>
          <p:nvPr/>
        </p:nvSpPr>
        <p:spPr>
          <a:xfrm>
            <a:off x="911161" y="662252"/>
            <a:ext cx="3493215" cy="276999"/>
          </a:xfrm>
          <a:prstGeom prst="rect">
            <a:avLst/>
          </a:prstGeom>
          <a:noFill/>
        </p:spPr>
        <p:txBody>
          <a:bodyPr wrap="square" rtlCol="0">
            <a:spAutoFit/>
          </a:bodyPr>
          <a:lstStyle/>
          <a:p>
            <a:pPr defTabSz="457200"/>
            <a:r>
              <a:rPr lang="ja-JP" altLang="en-US" sz="1200">
                <a:solidFill>
                  <a:schemeClr val="accent3">
                    <a:lumMod val="25000"/>
                  </a:schemeClr>
                </a:solidFill>
              </a:rPr>
              <a:t>出版社クオリティのパンフレット</a:t>
            </a:r>
            <a:endParaRPr lang="en-US" altLang="ja-JP" sz="1200" dirty="0">
              <a:solidFill>
                <a:schemeClr val="accent3">
                  <a:lumMod val="25000"/>
                </a:schemeClr>
              </a:solidFill>
            </a:endParaRPr>
          </a:p>
        </p:txBody>
      </p:sp>
      <p:sp>
        <p:nvSpPr>
          <p:cNvPr id="2" name="角丸四角形 1">
            <a:extLst>
              <a:ext uri="{FF2B5EF4-FFF2-40B4-BE49-F238E27FC236}">
                <a16:creationId xmlns:a16="http://schemas.microsoft.com/office/drawing/2014/main" id="{33A57573-39BD-664F-B2FE-EB9A24E347F3}"/>
              </a:ext>
            </a:extLst>
          </p:cNvPr>
          <p:cNvSpPr/>
          <p:nvPr/>
        </p:nvSpPr>
        <p:spPr>
          <a:xfrm>
            <a:off x="417809" y="649354"/>
            <a:ext cx="350287" cy="630666"/>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10" name="正方形/長方形 9"/>
          <p:cNvSpPr/>
          <p:nvPr/>
        </p:nvSpPr>
        <p:spPr>
          <a:xfrm>
            <a:off x="358706" y="841675"/>
            <a:ext cx="482209" cy="394997"/>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600"/>
              </a:lnSpc>
            </a:pPr>
            <a:r>
              <a:rPr kumimoji="1" lang="ja-JP" altLang="en-US" sz="2800" b="1">
                <a:latin typeface="+mn-ea"/>
              </a:rPr>
              <a:t>８</a:t>
            </a:r>
            <a:endParaRPr kumimoji="1" lang="ja-JP" altLang="en-US" sz="2800" b="1" dirty="0">
              <a:latin typeface="+mn-ea"/>
            </a:endParaRPr>
          </a:p>
        </p:txBody>
      </p:sp>
      <p:sp>
        <p:nvSpPr>
          <p:cNvPr id="55" name="スライド番号プレースホルダー 3">
            <a:extLst>
              <a:ext uri="{FF2B5EF4-FFF2-40B4-BE49-F238E27FC236}">
                <a16:creationId xmlns:a16="http://schemas.microsoft.com/office/drawing/2014/main" id="{9EC9B07F-A2CA-DE43-9FF3-D2893DB1DAF4}"/>
              </a:ext>
            </a:extLst>
          </p:cNvPr>
          <p:cNvSpPr>
            <a:spLocks noGrp="1"/>
          </p:cNvSpPr>
          <p:nvPr>
            <p:ph type="sldNum" sz="quarter" idx="12"/>
          </p:nvPr>
        </p:nvSpPr>
        <p:spPr>
          <a:xfrm>
            <a:off x="6992287" y="6554817"/>
            <a:ext cx="2057400" cy="297235"/>
          </a:xfrm>
        </p:spPr>
        <p:txBody>
          <a:bodyPr/>
          <a:lstStyle/>
          <a:p>
            <a:fld id="{9D401335-F730-4287-99F3-CA1058D16EE0}" type="slidenum">
              <a:rPr kumimoji="1" lang="ja-JP" altLang="en-US" smtClean="0"/>
              <a:pPr/>
              <a:t>19</a:t>
            </a:fld>
            <a:endParaRPr kumimoji="1" lang="ja-JP" altLang="en-US" dirty="0"/>
          </a:p>
        </p:txBody>
      </p:sp>
      <p:grpSp>
        <p:nvGrpSpPr>
          <p:cNvPr id="93" name="グループ化 92">
            <a:extLst>
              <a:ext uri="{FF2B5EF4-FFF2-40B4-BE49-F238E27FC236}">
                <a16:creationId xmlns:a16="http://schemas.microsoft.com/office/drawing/2014/main" id="{3A169587-4090-DC4A-AD82-79C728799323}"/>
              </a:ext>
            </a:extLst>
          </p:cNvPr>
          <p:cNvGrpSpPr/>
          <p:nvPr/>
        </p:nvGrpSpPr>
        <p:grpSpPr>
          <a:xfrm>
            <a:off x="723314" y="1635057"/>
            <a:ext cx="1246398" cy="2460813"/>
            <a:chOff x="-994832" y="287879"/>
            <a:chExt cx="1680072" cy="3317033"/>
          </a:xfrm>
        </p:grpSpPr>
        <p:pic>
          <p:nvPicPr>
            <p:cNvPr id="94" name="図 93">
              <a:extLst>
                <a:ext uri="{FF2B5EF4-FFF2-40B4-BE49-F238E27FC236}">
                  <a16:creationId xmlns:a16="http://schemas.microsoft.com/office/drawing/2014/main" id="{DDEDBD11-80B0-FB43-B22A-2284BE53FA7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4832" y="287879"/>
              <a:ext cx="1680072" cy="3317033"/>
            </a:xfrm>
            <a:prstGeom prst="rect">
              <a:avLst/>
            </a:prstGeom>
          </p:spPr>
        </p:pic>
        <p:pic>
          <p:nvPicPr>
            <p:cNvPr id="95" name="図 94">
              <a:extLst>
                <a:ext uri="{FF2B5EF4-FFF2-40B4-BE49-F238E27FC236}">
                  <a16:creationId xmlns:a16="http://schemas.microsoft.com/office/drawing/2014/main" id="{71AD92F1-ADC3-5E4F-9C32-A74AC00717B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64860" y="2550780"/>
              <a:ext cx="1428366" cy="927194"/>
            </a:xfrm>
            <a:prstGeom prst="roundRect">
              <a:avLst>
                <a:gd name="adj" fmla="val 13113"/>
              </a:avLst>
            </a:prstGeom>
          </p:spPr>
        </p:pic>
        <p:pic>
          <p:nvPicPr>
            <p:cNvPr id="96" name="図 95">
              <a:extLst>
                <a:ext uri="{FF2B5EF4-FFF2-40B4-BE49-F238E27FC236}">
                  <a16:creationId xmlns:a16="http://schemas.microsoft.com/office/drawing/2014/main" id="{9EF96B72-EEEE-E848-8C62-0134D39B93A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64939" y="406235"/>
              <a:ext cx="1428366" cy="2406824"/>
            </a:xfrm>
            <a:prstGeom prst="roundRect">
              <a:avLst>
                <a:gd name="adj" fmla="val 8665"/>
              </a:avLst>
            </a:prstGeom>
          </p:spPr>
        </p:pic>
        <p:pic>
          <p:nvPicPr>
            <p:cNvPr id="97" name="図 96">
              <a:extLst>
                <a:ext uri="{FF2B5EF4-FFF2-40B4-BE49-F238E27FC236}">
                  <a16:creationId xmlns:a16="http://schemas.microsoft.com/office/drawing/2014/main" id="{F50D9862-E25F-814D-A76F-B1953B83E6B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50779" y="288786"/>
              <a:ext cx="804863" cy="232053"/>
            </a:xfrm>
            <a:prstGeom prst="roundRect">
              <a:avLst>
                <a:gd name="adj" fmla="val 45400"/>
              </a:avLst>
            </a:prstGeom>
          </p:spPr>
        </p:pic>
        <p:pic>
          <p:nvPicPr>
            <p:cNvPr id="98" name="図 97">
              <a:extLst>
                <a:ext uri="{FF2B5EF4-FFF2-40B4-BE49-F238E27FC236}">
                  <a16:creationId xmlns:a16="http://schemas.microsoft.com/office/drawing/2014/main" id="{B4F54600-5CC3-AE4E-A376-D352A4987B4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62845" y="3421902"/>
              <a:ext cx="613801" cy="45719"/>
            </a:xfrm>
            <a:prstGeom prst="rect">
              <a:avLst/>
            </a:prstGeom>
          </p:spPr>
        </p:pic>
      </p:grpSp>
      <p:pic>
        <p:nvPicPr>
          <p:cNvPr id="102" name="図 101">
            <a:extLst>
              <a:ext uri="{FF2B5EF4-FFF2-40B4-BE49-F238E27FC236}">
                <a16:creationId xmlns:a16="http://schemas.microsoft.com/office/drawing/2014/main" id="{3FF28A80-C0FF-D24C-B5E6-13EB10D2934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588067" y="1921639"/>
            <a:ext cx="1359866" cy="1854035"/>
          </a:xfrm>
          <a:prstGeom prst="rect">
            <a:avLst/>
          </a:prstGeom>
        </p:spPr>
      </p:pic>
      <p:sp>
        <p:nvSpPr>
          <p:cNvPr id="106" name="右矢印 105">
            <a:extLst>
              <a:ext uri="{FF2B5EF4-FFF2-40B4-BE49-F238E27FC236}">
                <a16:creationId xmlns:a16="http://schemas.microsoft.com/office/drawing/2014/main" id="{99C58702-9645-D147-835D-F61ED6C9D3C3}"/>
              </a:ext>
            </a:extLst>
          </p:cNvPr>
          <p:cNvSpPr/>
          <p:nvPr/>
        </p:nvSpPr>
        <p:spPr>
          <a:xfrm>
            <a:off x="2008755" y="2612572"/>
            <a:ext cx="521514" cy="559128"/>
          </a:xfrm>
          <a:prstGeom prst="rightArrow">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grpSp>
        <p:nvGrpSpPr>
          <p:cNvPr id="6" name="グループ化 5">
            <a:extLst>
              <a:ext uri="{FF2B5EF4-FFF2-40B4-BE49-F238E27FC236}">
                <a16:creationId xmlns:a16="http://schemas.microsoft.com/office/drawing/2014/main" id="{71221B0D-9C30-0F46-96DB-B255F52E178C}"/>
              </a:ext>
            </a:extLst>
          </p:cNvPr>
          <p:cNvGrpSpPr/>
          <p:nvPr/>
        </p:nvGrpSpPr>
        <p:grpSpPr>
          <a:xfrm>
            <a:off x="505118" y="4513247"/>
            <a:ext cx="3538972" cy="1239311"/>
            <a:chOff x="605560" y="4948874"/>
            <a:chExt cx="3508030" cy="1228476"/>
          </a:xfrm>
        </p:grpSpPr>
        <p:pic>
          <p:nvPicPr>
            <p:cNvPr id="109" name="図 108">
              <a:extLst>
                <a:ext uri="{FF2B5EF4-FFF2-40B4-BE49-F238E27FC236}">
                  <a16:creationId xmlns:a16="http://schemas.microsoft.com/office/drawing/2014/main" id="{57B7B4AB-24F8-964C-8E8A-3D7515A27240}"/>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245131" y="4951832"/>
              <a:ext cx="868459" cy="1225518"/>
            </a:xfrm>
            <a:prstGeom prst="rect">
              <a:avLst/>
            </a:prstGeom>
          </p:spPr>
        </p:pic>
        <p:pic>
          <p:nvPicPr>
            <p:cNvPr id="110" name="図 109">
              <a:extLst>
                <a:ext uri="{FF2B5EF4-FFF2-40B4-BE49-F238E27FC236}">
                  <a16:creationId xmlns:a16="http://schemas.microsoft.com/office/drawing/2014/main" id="{0DE2FBF4-A9EF-2945-9448-FDA94530F051}"/>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05560" y="4948874"/>
              <a:ext cx="1785302" cy="1214949"/>
            </a:xfrm>
            <a:prstGeom prst="rect">
              <a:avLst/>
            </a:prstGeom>
          </p:spPr>
        </p:pic>
        <p:pic>
          <p:nvPicPr>
            <p:cNvPr id="111" name="図 110">
              <a:extLst>
                <a:ext uri="{FF2B5EF4-FFF2-40B4-BE49-F238E27FC236}">
                  <a16:creationId xmlns:a16="http://schemas.microsoft.com/office/drawing/2014/main" id="{9C4DFC19-6652-5640-A33D-BF1EBE0D5D2D}"/>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372270" y="4958315"/>
              <a:ext cx="868459" cy="1211812"/>
            </a:xfrm>
            <a:prstGeom prst="rect">
              <a:avLst/>
            </a:prstGeom>
          </p:spPr>
        </p:pic>
      </p:grpSp>
      <p:pic>
        <p:nvPicPr>
          <p:cNvPr id="130" name="図 129" descr="子供, 人, 屋内, テーブル が含まれている画像&#10;&#10;自動的に生成された説明">
            <a:extLst>
              <a:ext uri="{FF2B5EF4-FFF2-40B4-BE49-F238E27FC236}">
                <a16:creationId xmlns:a16="http://schemas.microsoft.com/office/drawing/2014/main" id="{7240DE4D-098E-9841-8626-028F1E7116F7}"/>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232216" y="5151747"/>
            <a:ext cx="1428348" cy="952976"/>
          </a:xfrm>
          <a:prstGeom prst="rect">
            <a:avLst/>
          </a:prstGeom>
        </p:spPr>
      </p:pic>
      <p:sp>
        <p:nvSpPr>
          <p:cNvPr id="133" name="テキスト ボックス 132">
            <a:extLst>
              <a:ext uri="{FF2B5EF4-FFF2-40B4-BE49-F238E27FC236}">
                <a16:creationId xmlns:a16="http://schemas.microsoft.com/office/drawing/2014/main" id="{AC0A2CAF-030C-A140-9C2E-C952542113F0}"/>
              </a:ext>
            </a:extLst>
          </p:cNvPr>
          <p:cNvSpPr txBox="1"/>
          <p:nvPr/>
        </p:nvSpPr>
        <p:spPr>
          <a:xfrm>
            <a:off x="4970799" y="5096865"/>
            <a:ext cx="2383769" cy="276999"/>
          </a:xfrm>
          <a:prstGeom prst="rect">
            <a:avLst/>
          </a:prstGeom>
          <a:noFill/>
        </p:spPr>
        <p:txBody>
          <a:bodyPr wrap="square" rtlCol="0">
            <a:spAutoFit/>
          </a:bodyPr>
          <a:lstStyle/>
          <a:p>
            <a:pPr defTabSz="457200"/>
            <a:r>
              <a:rPr lang="ja-JP" altLang="en-US" sz="1200" b="1">
                <a:solidFill>
                  <a:schemeClr val="accent3">
                    <a:lumMod val="25000"/>
                  </a:schemeClr>
                </a:solidFill>
              </a:rPr>
              <a:t>幼稚園・保育園での冊子配布</a:t>
            </a:r>
            <a:endParaRPr lang="en-US" altLang="ja-JP" sz="1200" b="1" dirty="0">
              <a:solidFill>
                <a:schemeClr val="accent3">
                  <a:lumMod val="25000"/>
                </a:schemeClr>
              </a:solidFill>
            </a:endParaRPr>
          </a:p>
        </p:txBody>
      </p:sp>
      <p:sp>
        <p:nvSpPr>
          <p:cNvPr id="135" name="角丸四角形 134">
            <a:extLst>
              <a:ext uri="{FF2B5EF4-FFF2-40B4-BE49-F238E27FC236}">
                <a16:creationId xmlns:a16="http://schemas.microsoft.com/office/drawing/2014/main" id="{FB41A086-D4C2-914F-B752-4E707B7E04A8}"/>
              </a:ext>
            </a:extLst>
          </p:cNvPr>
          <p:cNvSpPr/>
          <p:nvPr/>
        </p:nvSpPr>
        <p:spPr>
          <a:xfrm>
            <a:off x="731637" y="3835244"/>
            <a:ext cx="1246940" cy="288789"/>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bg1"/>
              </a:solidFill>
            </a:endParaRPr>
          </a:p>
        </p:txBody>
      </p:sp>
      <p:sp>
        <p:nvSpPr>
          <p:cNvPr id="136" name="テキスト ボックス 135">
            <a:extLst>
              <a:ext uri="{FF2B5EF4-FFF2-40B4-BE49-F238E27FC236}">
                <a16:creationId xmlns:a16="http://schemas.microsoft.com/office/drawing/2014/main" id="{06C67311-3D55-4449-8539-F9BA4A536C1E}"/>
              </a:ext>
            </a:extLst>
          </p:cNvPr>
          <p:cNvSpPr txBox="1"/>
          <p:nvPr/>
        </p:nvSpPr>
        <p:spPr>
          <a:xfrm>
            <a:off x="718174" y="3850899"/>
            <a:ext cx="1260404" cy="276999"/>
          </a:xfrm>
          <a:prstGeom prst="rect">
            <a:avLst/>
          </a:prstGeom>
          <a:noFill/>
        </p:spPr>
        <p:txBody>
          <a:bodyPr wrap="square" rtlCol="0">
            <a:spAutoFit/>
          </a:bodyPr>
          <a:lstStyle/>
          <a:p>
            <a:pPr defTabSz="457200"/>
            <a:r>
              <a:rPr lang="ja-JP" altLang="en-US" sz="1200" b="1">
                <a:solidFill>
                  <a:schemeClr val="bg1"/>
                </a:solidFill>
              </a:rPr>
              <a:t>タイアップ記事</a:t>
            </a:r>
            <a:endParaRPr lang="en-US" altLang="ja-JP" sz="1200" b="1" dirty="0">
              <a:solidFill>
                <a:schemeClr val="bg1"/>
              </a:solidFill>
            </a:endParaRPr>
          </a:p>
        </p:txBody>
      </p:sp>
      <p:sp>
        <p:nvSpPr>
          <p:cNvPr id="137" name="角丸四角形 136">
            <a:extLst>
              <a:ext uri="{FF2B5EF4-FFF2-40B4-BE49-F238E27FC236}">
                <a16:creationId xmlns:a16="http://schemas.microsoft.com/office/drawing/2014/main" id="{50526C10-EA4F-1741-970C-0746E5C8D291}"/>
              </a:ext>
            </a:extLst>
          </p:cNvPr>
          <p:cNvSpPr/>
          <p:nvPr/>
        </p:nvSpPr>
        <p:spPr>
          <a:xfrm>
            <a:off x="2669067" y="3840057"/>
            <a:ext cx="1246940" cy="288789"/>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bg1"/>
              </a:solidFill>
            </a:endParaRPr>
          </a:p>
        </p:txBody>
      </p:sp>
      <p:sp>
        <p:nvSpPr>
          <p:cNvPr id="138" name="テキスト ボックス 137">
            <a:extLst>
              <a:ext uri="{FF2B5EF4-FFF2-40B4-BE49-F238E27FC236}">
                <a16:creationId xmlns:a16="http://schemas.microsoft.com/office/drawing/2014/main" id="{FDF2ACEE-14E0-2F42-894C-5409C6396C79}"/>
              </a:ext>
            </a:extLst>
          </p:cNvPr>
          <p:cNvSpPr txBox="1"/>
          <p:nvPr/>
        </p:nvSpPr>
        <p:spPr>
          <a:xfrm>
            <a:off x="2745544" y="3870702"/>
            <a:ext cx="1260404" cy="276999"/>
          </a:xfrm>
          <a:prstGeom prst="rect">
            <a:avLst/>
          </a:prstGeom>
          <a:noFill/>
        </p:spPr>
        <p:txBody>
          <a:bodyPr wrap="square" rtlCol="0">
            <a:spAutoFit/>
          </a:bodyPr>
          <a:lstStyle/>
          <a:p>
            <a:pPr defTabSz="457200"/>
            <a:r>
              <a:rPr lang="ja-JP" altLang="en-US" sz="1200" b="1">
                <a:solidFill>
                  <a:schemeClr val="bg1"/>
                </a:solidFill>
              </a:rPr>
              <a:t>カスタム冊子</a:t>
            </a:r>
            <a:endParaRPr lang="en-US" altLang="ja-JP" sz="1200" b="1" dirty="0">
              <a:solidFill>
                <a:schemeClr val="bg1"/>
              </a:solidFill>
            </a:endParaRPr>
          </a:p>
        </p:txBody>
      </p:sp>
      <p:sp>
        <p:nvSpPr>
          <p:cNvPr id="141" name="Shape 548">
            <a:extLst>
              <a:ext uri="{FF2B5EF4-FFF2-40B4-BE49-F238E27FC236}">
                <a16:creationId xmlns:a16="http://schemas.microsoft.com/office/drawing/2014/main" id="{2AE302C7-2E45-CA4B-B826-076C01FB1C76}"/>
              </a:ext>
            </a:extLst>
          </p:cNvPr>
          <p:cNvSpPr/>
          <p:nvPr/>
        </p:nvSpPr>
        <p:spPr>
          <a:xfrm>
            <a:off x="4548535" y="5374320"/>
            <a:ext cx="2658965" cy="507831"/>
          </a:xfrm>
          <a:prstGeom prst="rect">
            <a:avLst/>
          </a:prstGeom>
          <a:ln w="12700">
            <a:miter lim="400000"/>
          </a:ln>
          <a:extLst>
            <a:ext uri="{C572A759-6A51-4108-AA02-DFA0A04FC94B}"/>
          </a:extLst>
        </p:spPr>
        <p:txBody>
          <a:bodyPr wrap="square" lIns="45719" rIns="45719">
            <a:spAutoFit/>
          </a:bodyPr>
          <a:lstStyle/>
          <a:p>
            <a:pPr>
              <a:spcBef>
                <a:spcPts val="800"/>
              </a:spcBef>
              <a:buSzPct val="100000"/>
              <a:buFont typeface="Arial" charset="0"/>
              <a:buNone/>
            </a:pPr>
            <a:r>
              <a:rPr lang="ja-JP" altLang="en-US" sz="900">
                <a:solidFill>
                  <a:schemeClr val="accent3">
                    <a:lumMod val="25000"/>
                  </a:schemeClr>
                </a:solidFill>
                <a:latin typeface="+mn-ea"/>
                <a:cs typeface="メイリオ" pitchFamily="50" charset="-128"/>
              </a:rPr>
              <a:t>その他、スーパーマーケットやファミリーレストランなど、配布部数やターゲットに応じてご提案いたします。</a:t>
            </a:r>
            <a:endParaRPr lang="en-US" altLang="ja-JP" sz="900" dirty="0">
              <a:solidFill>
                <a:schemeClr val="accent3">
                  <a:lumMod val="25000"/>
                </a:schemeClr>
              </a:solidFill>
              <a:latin typeface="+mn-ea"/>
              <a:cs typeface="メイリオ" pitchFamily="50" charset="-128"/>
            </a:endParaRPr>
          </a:p>
        </p:txBody>
      </p:sp>
      <p:sp>
        <p:nvSpPr>
          <p:cNvPr id="142" name="Shape 548">
            <a:extLst>
              <a:ext uri="{FF2B5EF4-FFF2-40B4-BE49-F238E27FC236}">
                <a16:creationId xmlns:a16="http://schemas.microsoft.com/office/drawing/2014/main" id="{98BA63CC-0378-304B-AA82-5EC4A3EB1F9A}"/>
              </a:ext>
            </a:extLst>
          </p:cNvPr>
          <p:cNvSpPr/>
          <p:nvPr/>
        </p:nvSpPr>
        <p:spPr>
          <a:xfrm>
            <a:off x="505118" y="5847220"/>
            <a:ext cx="3763958" cy="253916"/>
          </a:xfrm>
          <a:prstGeom prst="rect">
            <a:avLst/>
          </a:prstGeom>
          <a:ln w="12700">
            <a:miter lim="400000"/>
          </a:ln>
          <a:extLst>
            <a:ext uri="{C572A759-6A51-4108-AA02-DFA0A04FC94B}"/>
          </a:extLst>
        </p:spPr>
        <p:txBody>
          <a:bodyPr wrap="square" lIns="45719" rIns="45719">
            <a:spAutoFit/>
          </a:bodyPr>
          <a:lstStyle/>
          <a:p>
            <a:pPr>
              <a:spcBef>
                <a:spcPts val="800"/>
              </a:spcBef>
              <a:buSzPct val="100000"/>
              <a:buFont typeface="Arial" charset="0"/>
              <a:buNone/>
            </a:pPr>
            <a:r>
              <a:rPr lang="ja-JP" altLang="en-US" sz="1050" dirty="0">
                <a:solidFill>
                  <a:schemeClr val="accent3">
                    <a:lumMod val="25000"/>
                  </a:schemeClr>
                </a:solidFill>
                <a:cs typeface="メイリオ" pitchFamily="50" charset="-128"/>
              </a:rPr>
              <a:t>タイアップ記事取材時の素材を</a:t>
            </a:r>
            <a:r>
              <a:rPr lang="ja-JP" altLang="en-US" sz="1050">
                <a:solidFill>
                  <a:schemeClr val="accent3">
                    <a:lumMod val="25000"/>
                  </a:schemeClr>
                </a:solidFill>
                <a:cs typeface="メイリオ" pitchFamily="50" charset="-128"/>
              </a:rPr>
              <a:t>使って、カスタム</a:t>
            </a:r>
            <a:r>
              <a:rPr lang="ja-JP" altLang="en-US" sz="1050" dirty="0">
                <a:solidFill>
                  <a:schemeClr val="accent3">
                    <a:lumMod val="25000"/>
                  </a:schemeClr>
                </a:solidFill>
                <a:cs typeface="メイリオ" pitchFamily="50" charset="-128"/>
              </a:rPr>
              <a:t>冊子</a:t>
            </a:r>
            <a:r>
              <a:rPr lang="ja-JP" altLang="en-US" sz="1050">
                <a:solidFill>
                  <a:schemeClr val="accent3">
                    <a:lumMod val="25000"/>
                  </a:schemeClr>
                </a:solidFill>
                <a:cs typeface="メイリオ" pitchFamily="50" charset="-128"/>
              </a:rPr>
              <a:t>を制作</a:t>
            </a:r>
            <a:endParaRPr lang="en-US" altLang="ja-JP" sz="1050" dirty="0">
              <a:solidFill>
                <a:schemeClr val="accent3">
                  <a:lumMod val="25000"/>
                </a:schemeClr>
              </a:solidFill>
              <a:cs typeface="メイリオ" pitchFamily="50" charset="-128"/>
            </a:endParaRPr>
          </a:p>
        </p:txBody>
      </p:sp>
      <p:sp>
        <p:nvSpPr>
          <p:cNvPr id="143" name="角丸四角形 142">
            <a:extLst>
              <a:ext uri="{FF2B5EF4-FFF2-40B4-BE49-F238E27FC236}">
                <a16:creationId xmlns:a16="http://schemas.microsoft.com/office/drawing/2014/main" id="{EB6925AB-FAB4-9646-A427-D9D042704DE0}"/>
              </a:ext>
            </a:extLst>
          </p:cNvPr>
          <p:cNvSpPr/>
          <p:nvPr/>
        </p:nvSpPr>
        <p:spPr>
          <a:xfrm>
            <a:off x="4404376" y="5030703"/>
            <a:ext cx="541447" cy="288789"/>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bg1"/>
              </a:solidFill>
            </a:endParaRPr>
          </a:p>
        </p:txBody>
      </p:sp>
      <p:sp>
        <p:nvSpPr>
          <p:cNvPr id="144" name="テキスト ボックス 143">
            <a:extLst>
              <a:ext uri="{FF2B5EF4-FFF2-40B4-BE49-F238E27FC236}">
                <a16:creationId xmlns:a16="http://schemas.microsoft.com/office/drawing/2014/main" id="{9521228A-3BC6-D547-AD7F-1E8649ECBB1D}"/>
              </a:ext>
            </a:extLst>
          </p:cNvPr>
          <p:cNvSpPr txBox="1"/>
          <p:nvPr/>
        </p:nvSpPr>
        <p:spPr>
          <a:xfrm>
            <a:off x="4409840" y="5024563"/>
            <a:ext cx="535983" cy="338554"/>
          </a:xfrm>
          <a:prstGeom prst="rect">
            <a:avLst/>
          </a:prstGeom>
          <a:noFill/>
        </p:spPr>
        <p:txBody>
          <a:bodyPr wrap="square" rtlCol="0">
            <a:spAutoFit/>
          </a:bodyPr>
          <a:lstStyle/>
          <a:p>
            <a:r>
              <a:rPr lang="el-GR" altLang="ja-JP" sz="1600" b="1" dirty="0">
                <a:solidFill>
                  <a:schemeClr val="bg1"/>
                </a:solidFill>
                <a:latin typeface="+mn-ea"/>
              </a:rPr>
              <a:t>+</a:t>
            </a:r>
            <a:r>
              <a:rPr lang="en-US" altLang="ja-JP" sz="1600" b="1" dirty="0">
                <a:solidFill>
                  <a:schemeClr val="bg1"/>
                </a:solidFill>
                <a:latin typeface="+mn-ea"/>
              </a:rPr>
              <a:t>α</a:t>
            </a:r>
          </a:p>
        </p:txBody>
      </p:sp>
      <p:sp>
        <p:nvSpPr>
          <p:cNvPr id="100" name="角丸四角形 99">
            <a:extLst>
              <a:ext uri="{FF2B5EF4-FFF2-40B4-BE49-F238E27FC236}">
                <a16:creationId xmlns:a16="http://schemas.microsoft.com/office/drawing/2014/main" id="{9B4D944F-9764-404C-8631-849C1B1FE267}"/>
              </a:ext>
            </a:extLst>
          </p:cNvPr>
          <p:cNvSpPr/>
          <p:nvPr/>
        </p:nvSpPr>
        <p:spPr>
          <a:xfrm>
            <a:off x="4404376" y="4851900"/>
            <a:ext cx="4306206" cy="56577"/>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145" name="Shape 548">
            <a:extLst>
              <a:ext uri="{FF2B5EF4-FFF2-40B4-BE49-F238E27FC236}">
                <a16:creationId xmlns:a16="http://schemas.microsoft.com/office/drawing/2014/main" id="{F0930315-4284-CE4A-91A7-C215AFA3BC2D}"/>
              </a:ext>
            </a:extLst>
          </p:cNvPr>
          <p:cNvSpPr/>
          <p:nvPr/>
        </p:nvSpPr>
        <p:spPr>
          <a:xfrm>
            <a:off x="4673978" y="5989268"/>
            <a:ext cx="2533522" cy="200055"/>
          </a:xfrm>
          <a:prstGeom prst="rect">
            <a:avLst/>
          </a:prstGeom>
          <a:ln w="12700">
            <a:miter lim="400000"/>
          </a:ln>
          <a:extLst>
            <a:ext uri="{C572A759-6A51-4108-AA02-DFA0A04FC94B}"/>
          </a:extLst>
        </p:spPr>
        <p:txBody>
          <a:bodyPr wrap="square" lIns="45719" rIns="45719">
            <a:spAutoFit/>
          </a:bodyPr>
          <a:lstStyle/>
          <a:p>
            <a:pPr>
              <a:spcBef>
                <a:spcPts val="800"/>
              </a:spcBef>
              <a:buSzPct val="100000"/>
              <a:buFont typeface="Arial" charset="0"/>
              <a:buNone/>
            </a:pPr>
            <a:r>
              <a:rPr kumimoji="1" lang="ja-JP" altLang="en-US" sz="700">
                <a:solidFill>
                  <a:schemeClr val="accent3">
                    <a:lumMod val="25000"/>
                  </a:schemeClr>
                </a:solidFill>
              </a:rPr>
              <a:t>別途お見積りの上申し受けいたします。</a:t>
            </a:r>
            <a:endParaRPr lang="en-US" altLang="ja-JP" sz="700" dirty="0">
              <a:solidFill>
                <a:schemeClr val="accent3">
                  <a:lumMod val="25000"/>
                </a:schemeClr>
              </a:solidFill>
              <a:latin typeface="+mn-ea"/>
              <a:cs typeface="メイリオ" pitchFamily="50" charset="-128"/>
            </a:endParaRPr>
          </a:p>
        </p:txBody>
      </p:sp>
      <p:sp>
        <p:nvSpPr>
          <p:cNvPr id="146" name="Shape 548">
            <a:extLst>
              <a:ext uri="{FF2B5EF4-FFF2-40B4-BE49-F238E27FC236}">
                <a16:creationId xmlns:a16="http://schemas.microsoft.com/office/drawing/2014/main" id="{3561A018-9FEB-2040-ACEA-0EC1DB933409}"/>
              </a:ext>
            </a:extLst>
          </p:cNvPr>
          <p:cNvSpPr/>
          <p:nvPr/>
        </p:nvSpPr>
        <p:spPr>
          <a:xfrm>
            <a:off x="4553868" y="5885369"/>
            <a:ext cx="2533522" cy="200055"/>
          </a:xfrm>
          <a:prstGeom prst="rect">
            <a:avLst/>
          </a:prstGeom>
          <a:ln w="12700">
            <a:miter lim="400000"/>
          </a:ln>
          <a:extLst>
            <a:ext uri="{C572A759-6A51-4108-AA02-DFA0A04FC94B}"/>
          </a:extLst>
        </p:spPr>
        <p:txBody>
          <a:bodyPr wrap="square" lIns="45719" rIns="45719">
            <a:spAutoFit/>
          </a:bodyPr>
          <a:lstStyle/>
          <a:p>
            <a:pPr>
              <a:spcBef>
                <a:spcPts val="800"/>
              </a:spcBef>
              <a:buSzPct val="100000"/>
              <a:buFont typeface="Arial" charset="0"/>
              <a:buNone/>
            </a:pPr>
            <a:r>
              <a:rPr lang="en-US" altLang="ja-JP" sz="700" dirty="0">
                <a:solidFill>
                  <a:schemeClr val="accent3">
                    <a:lumMod val="25000"/>
                  </a:schemeClr>
                </a:solidFill>
                <a:latin typeface="+mn-ea"/>
                <a:cs typeface="メイリオ" pitchFamily="50" charset="-128"/>
              </a:rPr>
              <a:t>※</a:t>
            </a:r>
            <a:r>
              <a:rPr kumimoji="1" lang="ja-JP" altLang="en-US" sz="700">
                <a:solidFill>
                  <a:schemeClr val="accent3">
                    <a:lumMod val="25000"/>
                  </a:schemeClr>
                </a:solidFill>
              </a:rPr>
              <a:t>サンプリング費用は含みません。</a:t>
            </a:r>
            <a:endParaRPr lang="en-US" altLang="ja-JP" sz="700" dirty="0">
              <a:solidFill>
                <a:schemeClr val="accent3">
                  <a:lumMod val="25000"/>
                </a:schemeClr>
              </a:solidFill>
              <a:latin typeface="+mn-ea"/>
              <a:cs typeface="メイリオ" pitchFamily="50" charset="-128"/>
            </a:endParaRPr>
          </a:p>
        </p:txBody>
      </p:sp>
      <p:sp>
        <p:nvSpPr>
          <p:cNvPr id="7" name="三角形 6">
            <a:extLst>
              <a:ext uri="{FF2B5EF4-FFF2-40B4-BE49-F238E27FC236}">
                <a16:creationId xmlns:a16="http://schemas.microsoft.com/office/drawing/2014/main" id="{7E67C8B8-FFAC-D64B-9E2E-EF5282213F5B}"/>
              </a:ext>
            </a:extLst>
          </p:cNvPr>
          <p:cNvSpPr/>
          <p:nvPr/>
        </p:nvSpPr>
        <p:spPr>
          <a:xfrm>
            <a:off x="3134907" y="4299680"/>
            <a:ext cx="481678" cy="66245"/>
          </a:xfrm>
          <a:prstGeom prst="triangle">
            <a:avLst>
              <a:gd name="adj" fmla="val 75962"/>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147" name="テキスト ボックス 146">
            <a:extLst>
              <a:ext uri="{FF2B5EF4-FFF2-40B4-BE49-F238E27FC236}">
                <a16:creationId xmlns:a16="http://schemas.microsoft.com/office/drawing/2014/main" id="{E71D7A3A-3BBA-934E-B8F7-FD9421F776B4}"/>
              </a:ext>
            </a:extLst>
          </p:cNvPr>
          <p:cNvSpPr txBox="1"/>
          <p:nvPr/>
        </p:nvSpPr>
        <p:spPr>
          <a:xfrm>
            <a:off x="4338572" y="943668"/>
            <a:ext cx="4199253" cy="461665"/>
          </a:xfrm>
          <a:prstGeom prst="rect">
            <a:avLst/>
          </a:prstGeom>
          <a:noFill/>
        </p:spPr>
        <p:txBody>
          <a:bodyPr wrap="square" rtlCol="0">
            <a:spAutoFit/>
          </a:bodyPr>
          <a:lstStyle/>
          <a:p>
            <a:r>
              <a:rPr lang="ja-JP" altLang="en-US" sz="1200">
                <a:solidFill>
                  <a:schemeClr val="accent3">
                    <a:lumMod val="25000"/>
                  </a:schemeClr>
                </a:solidFill>
              </a:rPr>
              <a:t>▷</a:t>
            </a:r>
            <a:r>
              <a:rPr lang="en-US" altLang="ja-JP" sz="1200" dirty="0">
                <a:solidFill>
                  <a:schemeClr val="accent3">
                    <a:lumMod val="25000"/>
                  </a:schemeClr>
                </a:solidFill>
              </a:rPr>
              <a:t> </a:t>
            </a:r>
            <a:r>
              <a:rPr lang="ja-JP" altLang="en-US" sz="1200">
                <a:solidFill>
                  <a:schemeClr val="accent3">
                    <a:lumMod val="25000"/>
                  </a:schemeClr>
                </a:solidFill>
              </a:rPr>
              <a:t>タイアップ記事取材時の素材でパンフレットを作成</a:t>
            </a:r>
            <a:endParaRPr lang="en-US" altLang="ja-JP" sz="1200" dirty="0">
              <a:solidFill>
                <a:schemeClr val="accent3">
                  <a:lumMod val="25000"/>
                </a:schemeClr>
              </a:solidFill>
            </a:endParaRPr>
          </a:p>
          <a:p>
            <a:endParaRPr lang="en-US" altLang="ja-JP" sz="1200" dirty="0">
              <a:solidFill>
                <a:schemeClr val="accent3">
                  <a:lumMod val="25000"/>
                </a:schemeClr>
              </a:solidFill>
            </a:endParaRPr>
          </a:p>
        </p:txBody>
      </p:sp>
    </p:spTree>
    <p:extLst>
      <p:ext uri="{BB962C8B-B14F-4D97-AF65-F5344CB8AC3E}">
        <p14:creationId xmlns:p14="http://schemas.microsoft.com/office/powerpoint/2010/main" val="2553651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目次</a:t>
            </a:r>
          </a:p>
        </p:txBody>
      </p:sp>
      <p:sp>
        <p:nvSpPr>
          <p:cNvPr id="9" name="角丸四角形 8"/>
          <p:cNvSpPr/>
          <p:nvPr/>
        </p:nvSpPr>
        <p:spPr>
          <a:xfrm>
            <a:off x="397126" y="660025"/>
            <a:ext cx="3930690" cy="310001"/>
          </a:xfrm>
          <a:prstGeom prst="roundRect">
            <a:avLst>
              <a:gd name="adj" fmla="val 8202"/>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r>
              <a:rPr kumimoji="1" lang="ja-JP" altLang="en-US" sz="1400" b="1" dirty="0"/>
              <a:t>メディア概要</a:t>
            </a:r>
          </a:p>
        </p:txBody>
      </p:sp>
      <p:sp>
        <p:nvSpPr>
          <p:cNvPr id="12" name="角丸四角形 11"/>
          <p:cNvSpPr/>
          <p:nvPr/>
        </p:nvSpPr>
        <p:spPr>
          <a:xfrm>
            <a:off x="397126" y="3017636"/>
            <a:ext cx="3930690" cy="310001"/>
          </a:xfrm>
          <a:prstGeom prst="roundRect">
            <a:avLst>
              <a:gd name="adj" fmla="val 5462"/>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r>
              <a:rPr kumimoji="1" lang="ja-JP" altLang="en-US" sz="1400" b="1" dirty="0"/>
              <a:t>広告メニュー　▶タイアップ記事</a:t>
            </a:r>
          </a:p>
        </p:txBody>
      </p:sp>
      <p:graphicFrame>
        <p:nvGraphicFramePr>
          <p:cNvPr id="15" name="表 14"/>
          <p:cNvGraphicFramePr>
            <a:graphicFrameLocks noGrp="1"/>
          </p:cNvGraphicFramePr>
          <p:nvPr>
            <p:extLst>
              <p:ext uri="{D42A27DB-BD31-4B8C-83A1-F6EECF244321}">
                <p14:modId xmlns:p14="http://schemas.microsoft.com/office/powerpoint/2010/main" val="1593165833"/>
              </p:ext>
            </p:extLst>
          </p:nvPr>
        </p:nvGraphicFramePr>
        <p:xfrm>
          <a:off x="458153" y="1117484"/>
          <a:ext cx="3732820" cy="1790508"/>
        </p:xfrm>
        <a:graphic>
          <a:graphicData uri="http://schemas.openxmlformats.org/drawingml/2006/table">
            <a:tbl>
              <a:tblPr>
                <a:tableStyleId>{F5AB1C69-6EDB-4FF4-983F-18BD219EF322}</a:tableStyleId>
              </a:tblPr>
              <a:tblGrid>
                <a:gridCol w="2104589">
                  <a:extLst>
                    <a:ext uri="{9D8B030D-6E8A-4147-A177-3AD203B41FA5}">
                      <a16:colId xmlns:a16="http://schemas.microsoft.com/office/drawing/2014/main" val="20000"/>
                    </a:ext>
                  </a:extLst>
                </a:gridCol>
                <a:gridCol w="1175578">
                  <a:extLst>
                    <a:ext uri="{9D8B030D-6E8A-4147-A177-3AD203B41FA5}">
                      <a16:colId xmlns:a16="http://schemas.microsoft.com/office/drawing/2014/main" val="20001"/>
                    </a:ext>
                  </a:extLst>
                </a:gridCol>
                <a:gridCol w="452653">
                  <a:extLst>
                    <a:ext uri="{9D8B030D-6E8A-4147-A177-3AD203B41FA5}">
                      <a16:colId xmlns:a16="http://schemas.microsoft.com/office/drawing/2014/main" val="20002"/>
                    </a:ext>
                  </a:extLst>
                </a:gridCol>
              </a:tblGrid>
              <a:tr h="298418">
                <a:tc>
                  <a:txBody>
                    <a:bodyPr/>
                    <a:lstStyle/>
                    <a:p>
                      <a:r>
                        <a:rPr kumimoji="1" lang="ja-JP" altLang="en-US" sz="1050" dirty="0">
                          <a:solidFill>
                            <a:schemeClr val="accent3">
                              <a:lumMod val="25000"/>
                            </a:schemeClr>
                          </a:solidFill>
                        </a:rPr>
                        <a:t>メディアコンセプト</a:t>
                      </a:r>
                    </a:p>
                  </a:txBody>
                  <a:tcPr/>
                </a:tc>
                <a:tc>
                  <a:txBody>
                    <a:bodyPr/>
                    <a:lstStyle/>
                    <a:p>
                      <a:pPr algn="r"/>
                      <a:r>
                        <a:rPr kumimoji="1" lang="en-US" altLang="ja-JP" sz="1050" dirty="0">
                          <a:solidFill>
                            <a:schemeClr val="accent3">
                              <a:lumMod val="25000"/>
                            </a:schemeClr>
                          </a:solidFill>
                        </a:rPr>
                        <a:t>――</a:t>
                      </a:r>
                      <a:endParaRPr kumimoji="1" lang="ja-JP" altLang="en-US" sz="1050" dirty="0">
                        <a:solidFill>
                          <a:schemeClr val="accent3">
                            <a:lumMod val="25000"/>
                          </a:schemeClr>
                        </a:solidFill>
                      </a:endParaRPr>
                    </a:p>
                  </a:txBody>
                  <a:tcPr/>
                </a:tc>
                <a:tc>
                  <a:txBody>
                    <a:bodyPr/>
                    <a:lstStyle/>
                    <a:p>
                      <a:r>
                        <a:rPr kumimoji="1" lang="en-US" altLang="ja-JP" sz="1050" dirty="0">
                          <a:solidFill>
                            <a:schemeClr val="accent3">
                              <a:lumMod val="25000"/>
                            </a:schemeClr>
                          </a:solidFill>
                        </a:rPr>
                        <a:t>P3</a:t>
                      </a:r>
                      <a:endParaRPr kumimoji="1" lang="ja-JP" altLang="en-US" sz="1050" dirty="0">
                        <a:solidFill>
                          <a:schemeClr val="accent3">
                            <a:lumMod val="25000"/>
                          </a:schemeClr>
                        </a:solidFill>
                      </a:endParaRPr>
                    </a:p>
                  </a:txBody>
                  <a:tcPr/>
                </a:tc>
                <a:extLst>
                  <a:ext uri="{0D108BD9-81ED-4DB2-BD59-A6C34878D82A}">
                    <a16:rowId xmlns:a16="http://schemas.microsoft.com/office/drawing/2014/main" val="10000"/>
                  </a:ext>
                </a:extLst>
              </a:tr>
              <a:tr h="298418">
                <a:tc>
                  <a:txBody>
                    <a:bodyPr/>
                    <a:lstStyle/>
                    <a:p>
                      <a:r>
                        <a:rPr kumimoji="1" lang="ja-JP" altLang="en-US" sz="1050">
                          <a:solidFill>
                            <a:schemeClr val="accent3">
                              <a:lumMod val="25000"/>
                            </a:schemeClr>
                          </a:solidFill>
                        </a:rPr>
                        <a:t>コンテンツ</a:t>
                      </a:r>
                      <a:endParaRPr kumimoji="1" lang="ja-JP" altLang="en-US" sz="1050" dirty="0">
                        <a:solidFill>
                          <a:schemeClr val="accent3">
                            <a:lumMod val="25000"/>
                          </a:schemeClr>
                        </a:solidFill>
                      </a:endParaRPr>
                    </a:p>
                  </a:txBody>
                  <a:tcPr/>
                </a:tc>
                <a:tc>
                  <a:txBody>
                    <a:bodyPr/>
                    <a:lstStyle/>
                    <a:p>
                      <a:pPr algn="r"/>
                      <a:r>
                        <a:rPr kumimoji="1" lang="en-US" altLang="ja-JP" sz="1050" dirty="0">
                          <a:solidFill>
                            <a:schemeClr val="accent3">
                              <a:lumMod val="25000"/>
                            </a:schemeClr>
                          </a:solidFill>
                        </a:rPr>
                        <a:t>――</a:t>
                      </a:r>
                      <a:endParaRPr kumimoji="1" lang="ja-JP" altLang="en-US" sz="1050" dirty="0">
                        <a:solidFill>
                          <a:schemeClr val="accent3">
                            <a:lumMod val="25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50" dirty="0">
                          <a:solidFill>
                            <a:schemeClr val="accent3">
                              <a:lumMod val="25000"/>
                            </a:schemeClr>
                          </a:solidFill>
                        </a:rPr>
                        <a:t>P4</a:t>
                      </a:r>
                      <a:endParaRPr kumimoji="1" lang="ja-JP" altLang="en-US" sz="1050" dirty="0">
                        <a:solidFill>
                          <a:schemeClr val="accent3">
                            <a:lumMod val="25000"/>
                          </a:schemeClr>
                        </a:solidFill>
                      </a:endParaRPr>
                    </a:p>
                  </a:txBody>
                  <a:tcPr/>
                </a:tc>
                <a:extLst>
                  <a:ext uri="{0D108BD9-81ED-4DB2-BD59-A6C34878D82A}">
                    <a16:rowId xmlns:a16="http://schemas.microsoft.com/office/drawing/2014/main" val="10001"/>
                  </a:ext>
                </a:extLst>
              </a:tr>
              <a:tr h="2984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a:solidFill>
                            <a:schemeClr val="accent3">
                              <a:lumMod val="25000"/>
                            </a:schemeClr>
                          </a:solidFill>
                        </a:rPr>
                        <a:t>ユーザー属性・サイト利用状況</a:t>
                      </a:r>
                    </a:p>
                  </a:txBody>
                  <a:tcPr/>
                </a:tc>
                <a:tc>
                  <a:txBody>
                    <a:bodyPr/>
                    <a:lstStyle/>
                    <a:p>
                      <a:pPr algn="r"/>
                      <a:r>
                        <a:rPr kumimoji="1" lang="en-US" altLang="ja-JP" sz="1050" dirty="0">
                          <a:solidFill>
                            <a:schemeClr val="accent3">
                              <a:lumMod val="25000"/>
                            </a:schemeClr>
                          </a:solidFill>
                        </a:rPr>
                        <a:t>――</a:t>
                      </a:r>
                      <a:endParaRPr kumimoji="1" lang="ja-JP" altLang="en-US" sz="1050" dirty="0">
                        <a:solidFill>
                          <a:schemeClr val="accent3">
                            <a:lumMod val="25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50" dirty="0">
                          <a:solidFill>
                            <a:schemeClr val="accent3">
                              <a:lumMod val="25000"/>
                            </a:schemeClr>
                          </a:solidFill>
                        </a:rPr>
                        <a:t>P5</a:t>
                      </a:r>
                      <a:endParaRPr kumimoji="1" lang="ja-JP" altLang="en-US" sz="1050" dirty="0">
                        <a:solidFill>
                          <a:schemeClr val="accent3">
                            <a:lumMod val="25000"/>
                          </a:schemeClr>
                        </a:solidFill>
                      </a:endParaRPr>
                    </a:p>
                  </a:txBody>
                  <a:tcPr/>
                </a:tc>
                <a:extLst>
                  <a:ext uri="{0D108BD9-81ED-4DB2-BD59-A6C34878D82A}">
                    <a16:rowId xmlns:a16="http://schemas.microsoft.com/office/drawing/2014/main" val="2218211268"/>
                  </a:ext>
                </a:extLst>
              </a:tr>
              <a:tr h="2984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a:solidFill>
                            <a:schemeClr val="accent3">
                              <a:lumMod val="25000"/>
                            </a:schemeClr>
                          </a:solidFill>
                        </a:rPr>
                        <a:t>対象年齢</a:t>
                      </a:r>
                    </a:p>
                  </a:txBody>
                  <a:tcPr/>
                </a:tc>
                <a:tc>
                  <a:txBody>
                    <a:bodyPr/>
                    <a:lstStyle/>
                    <a:p>
                      <a:pPr algn="r"/>
                      <a:r>
                        <a:rPr kumimoji="1" lang="en-US" altLang="ja-JP" sz="1050" dirty="0">
                          <a:solidFill>
                            <a:schemeClr val="accent3">
                              <a:lumMod val="25000"/>
                            </a:schemeClr>
                          </a:solidFill>
                        </a:rPr>
                        <a:t>――</a:t>
                      </a:r>
                      <a:endParaRPr kumimoji="1" lang="ja-JP" altLang="en-US" sz="1050" dirty="0">
                        <a:solidFill>
                          <a:schemeClr val="accent3">
                            <a:lumMod val="25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50" dirty="0">
                          <a:solidFill>
                            <a:schemeClr val="accent3">
                              <a:lumMod val="25000"/>
                            </a:schemeClr>
                          </a:solidFill>
                        </a:rPr>
                        <a:t>P6</a:t>
                      </a:r>
                      <a:endParaRPr kumimoji="1" lang="ja-JP" altLang="en-US" sz="1050" dirty="0">
                        <a:solidFill>
                          <a:schemeClr val="accent3">
                            <a:lumMod val="25000"/>
                          </a:schemeClr>
                        </a:solidFill>
                      </a:endParaRPr>
                    </a:p>
                  </a:txBody>
                  <a:tcPr/>
                </a:tc>
                <a:extLst>
                  <a:ext uri="{0D108BD9-81ED-4DB2-BD59-A6C34878D82A}">
                    <a16:rowId xmlns:a16="http://schemas.microsoft.com/office/drawing/2014/main" val="4184409223"/>
                  </a:ext>
                </a:extLst>
              </a:tr>
              <a:tr h="298418">
                <a:tc>
                  <a:txBody>
                    <a:bodyPr/>
                    <a:lstStyle/>
                    <a:p>
                      <a:r>
                        <a:rPr kumimoji="1" lang="ja-JP" altLang="en-US" sz="1050" dirty="0">
                          <a:solidFill>
                            <a:schemeClr val="accent3">
                              <a:lumMod val="25000"/>
                            </a:schemeClr>
                          </a:solidFill>
                        </a:rPr>
                        <a:t>制作体制</a:t>
                      </a:r>
                      <a:endParaRPr kumimoji="1" lang="en-US" altLang="ja-JP" sz="1050" dirty="0">
                        <a:solidFill>
                          <a:schemeClr val="accent3">
                            <a:lumMod val="25000"/>
                          </a:schemeClr>
                        </a:solidFill>
                      </a:endParaRPr>
                    </a:p>
                  </a:txBody>
                  <a:tcPr/>
                </a:tc>
                <a:tc>
                  <a:txBody>
                    <a:bodyPr/>
                    <a:lstStyle/>
                    <a:p>
                      <a:pPr algn="r"/>
                      <a:r>
                        <a:rPr kumimoji="1" lang="en-US" altLang="ja-JP" sz="1050" dirty="0">
                          <a:solidFill>
                            <a:schemeClr val="accent3">
                              <a:lumMod val="25000"/>
                            </a:schemeClr>
                          </a:solidFill>
                        </a:rPr>
                        <a:t>――</a:t>
                      </a:r>
                      <a:endParaRPr kumimoji="1" lang="ja-JP" altLang="en-US" sz="1050" dirty="0">
                        <a:solidFill>
                          <a:schemeClr val="accent3">
                            <a:lumMod val="25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50" u="none" dirty="0">
                          <a:solidFill>
                            <a:schemeClr val="accent3">
                              <a:lumMod val="10000"/>
                            </a:schemeClr>
                          </a:solidFill>
                        </a:rPr>
                        <a:t>P7</a:t>
                      </a:r>
                      <a:endParaRPr kumimoji="1" lang="ja-JP" altLang="en-US" sz="1050" u="none">
                        <a:solidFill>
                          <a:schemeClr val="accent3">
                            <a:lumMod val="10000"/>
                          </a:schemeClr>
                        </a:solidFill>
                      </a:endParaRPr>
                    </a:p>
                  </a:txBody>
                  <a:tcPr/>
                </a:tc>
                <a:extLst>
                  <a:ext uri="{0D108BD9-81ED-4DB2-BD59-A6C34878D82A}">
                    <a16:rowId xmlns:a16="http://schemas.microsoft.com/office/drawing/2014/main" val="10004"/>
                  </a:ext>
                </a:extLst>
              </a:tr>
              <a:tr h="2984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solidFill>
                            <a:schemeClr val="accent3">
                              <a:lumMod val="25000"/>
                            </a:schemeClr>
                          </a:solidFill>
                        </a:rPr>
                        <a:t>るるぶ</a:t>
                      </a:r>
                      <a:r>
                        <a:rPr kumimoji="1" lang="en-US" altLang="ja-JP" sz="1050" dirty="0">
                          <a:solidFill>
                            <a:schemeClr val="accent3">
                              <a:lumMod val="25000"/>
                            </a:schemeClr>
                          </a:solidFill>
                        </a:rPr>
                        <a:t>Kids</a:t>
                      </a:r>
                      <a:r>
                        <a:rPr kumimoji="1" lang="ja-JP" altLang="en-US" sz="1050" dirty="0">
                          <a:solidFill>
                            <a:schemeClr val="accent3">
                              <a:lumMod val="25000"/>
                            </a:schemeClr>
                          </a:solidFill>
                        </a:rPr>
                        <a:t>の強み</a:t>
                      </a:r>
                      <a:endParaRPr kumimoji="1" lang="en-US" altLang="ja-JP" sz="1050" dirty="0">
                        <a:solidFill>
                          <a:schemeClr val="accent3">
                            <a:lumMod val="25000"/>
                          </a:schemeClr>
                        </a:solidFill>
                      </a:endParaRPr>
                    </a:p>
                  </a:txBody>
                  <a:tcPr/>
                </a:tc>
                <a:tc>
                  <a:txBody>
                    <a:bodyPr/>
                    <a:lstStyle/>
                    <a:p>
                      <a:pPr algn="r"/>
                      <a:r>
                        <a:rPr kumimoji="1" lang="en-US" altLang="ja-JP" sz="1050" dirty="0">
                          <a:solidFill>
                            <a:schemeClr val="accent3">
                              <a:lumMod val="25000"/>
                            </a:schemeClr>
                          </a:solidFill>
                        </a:rPr>
                        <a:t>――</a:t>
                      </a:r>
                      <a:endParaRPr kumimoji="1" lang="ja-JP" altLang="en-US" sz="1050" dirty="0">
                        <a:solidFill>
                          <a:schemeClr val="accent3">
                            <a:lumMod val="25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50" dirty="0">
                          <a:solidFill>
                            <a:schemeClr val="accent3">
                              <a:lumMod val="10000"/>
                            </a:schemeClr>
                          </a:solidFill>
                        </a:rPr>
                        <a:t>P8</a:t>
                      </a:r>
                    </a:p>
                  </a:txBody>
                  <a:tcPr/>
                </a:tc>
                <a:extLst>
                  <a:ext uri="{0D108BD9-81ED-4DB2-BD59-A6C34878D82A}">
                    <a16:rowId xmlns:a16="http://schemas.microsoft.com/office/drawing/2014/main" val="10003"/>
                  </a:ext>
                </a:extLst>
              </a:tr>
            </a:tbl>
          </a:graphicData>
        </a:graphic>
      </p:graphicFrame>
      <p:graphicFrame>
        <p:nvGraphicFramePr>
          <p:cNvPr id="22" name="表 21"/>
          <p:cNvGraphicFramePr>
            <a:graphicFrameLocks noGrp="1"/>
          </p:cNvGraphicFramePr>
          <p:nvPr>
            <p:extLst>
              <p:ext uri="{D42A27DB-BD31-4B8C-83A1-F6EECF244321}">
                <p14:modId xmlns:p14="http://schemas.microsoft.com/office/powerpoint/2010/main" val="2752403107"/>
              </p:ext>
            </p:extLst>
          </p:nvPr>
        </p:nvGraphicFramePr>
        <p:xfrm>
          <a:off x="4716276" y="4199401"/>
          <a:ext cx="4044953" cy="914400"/>
        </p:xfrm>
        <a:graphic>
          <a:graphicData uri="http://schemas.openxmlformats.org/drawingml/2006/table">
            <a:tbl>
              <a:tblPr>
                <a:tableStyleId>{5C22544A-7EE6-4342-B048-85BDC9FD1C3A}</a:tableStyleId>
              </a:tblPr>
              <a:tblGrid>
                <a:gridCol w="2709822">
                  <a:extLst>
                    <a:ext uri="{9D8B030D-6E8A-4147-A177-3AD203B41FA5}">
                      <a16:colId xmlns:a16="http://schemas.microsoft.com/office/drawing/2014/main" val="20000"/>
                    </a:ext>
                  </a:extLst>
                </a:gridCol>
                <a:gridCol w="647984">
                  <a:extLst>
                    <a:ext uri="{9D8B030D-6E8A-4147-A177-3AD203B41FA5}">
                      <a16:colId xmlns:a16="http://schemas.microsoft.com/office/drawing/2014/main" val="20001"/>
                    </a:ext>
                  </a:extLst>
                </a:gridCol>
                <a:gridCol w="687147">
                  <a:extLst>
                    <a:ext uri="{9D8B030D-6E8A-4147-A177-3AD203B41FA5}">
                      <a16:colId xmlns:a16="http://schemas.microsoft.com/office/drawing/2014/main" val="20002"/>
                    </a:ext>
                  </a:extLst>
                </a:gridCol>
              </a:tblGrid>
              <a:tr h="0">
                <a:tc>
                  <a:txBody>
                    <a:bodyPr/>
                    <a:lstStyle/>
                    <a:p>
                      <a:r>
                        <a:rPr kumimoji="1" lang="ja-JP" altLang="en-US" sz="1050" dirty="0">
                          <a:solidFill>
                            <a:schemeClr val="accent3">
                              <a:lumMod val="25000"/>
                            </a:schemeClr>
                          </a:solidFill>
                        </a:rPr>
                        <a:t>広告掲載規約</a:t>
                      </a:r>
                    </a:p>
                  </a:txBody>
                  <a:tcPr>
                    <a:noFill/>
                  </a:tcPr>
                </a:tc>
                <a:tc>
                  <a:txBody>
                    <a:bodyPr/>
                    <a:lstStyle/>
                    <a:p>
                      <a:pPr algn="r"/>
                      <a:r>
                        <a:rPr kumimoji="1" lang="en-US" altLang="ja-JP" sz="1400" dirty="0">
                          <a:solidFill>
                            <a:schemeClr val="accent3">
                              <a:lumMod val="25000"/>
                            </a:schemeClr>
                          </a:solidFill>
                        </a:rPr>
                        <a:t>――</a:t>
                      </a:r>
                      <a:endParaRPr kumimoji="1" lang="ja-JP" altLang="en-US" sz="1400" dirty="0">
                        <a:solidFill>
                          <a:schemeClr val="accent3">
                            <a:lumMod val="25000"/>
                          </a:schemeClr>
                        </a:solidFill>
                      </a:endParaRP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accent3">
                              <a:lumMod val="25000"/>
                            </a:schemeClr>
                          </a:solidFill>
                        </a:rPr>
                        <a:t>P28-30</a:t>
                      </a:r>
                      <a:endParaRPr kumimoji="1" lang="ja-JP" altLang="en-US" sz="1000" dirty="0">
                        <a:solidFill>
                          <a:schemeClr val="accent3">
                            <a:lumMod val="25000"/>
                          </a:schemeClr>
                        </a:solidFill>
                      </a:endParaRPr>
                    </a:p>
                  </a:txBody>
                  <a:tcPr>
                    <a:noFill/>
                  </a:tcPr>
                </a:tc>
                <a:extLst>
                  <a:ext uri="{0D108BD9-81ED-4DB2-BD59-A6C34878D82A}">
                    <a16:rowId xmlns:a16="http://schemas.microsoft.com/office/drawing/2014/main" val="4085839050"/>
                  </a:ext>
                </a:extLst>
              </a:tr>
              <a:tr h="0">
                <a:tc>
                  <a:txBody>
                    <a:bodyPr/>
                    <a:lstStyle/>
                    <a:p>
                      <a:r>
                        <a:rPr kumimoji="1" lang="ja-JP" altLang="en-US" sz="1050">
                          <a:solidFill>
                            <a:schemeClr val="accent3">
                              <a:lumMod val="25000"/>
                            </a:schemeClr>
                          </a:solidFill>
                        </a:rPr>
                        <a:t>制作スケジュール・お申込み</a:t>
                      </a:r>
                      <a:endParaRPr kumimoji="1" lang="ja-JP" altLang="en-US" sz="1050" dirty="0">
                        <a:solidFill>
                          <a:schemeClr val="accent3">
                            <a:lumMod val="25000"/>
                          </a:schemeClr>
                        </a:solidFill>
                      </a:endParaRPr>
                    </a:p>
                  </a:txBody>
                  <a:tcPr>
                    <a:noFill/>
                  </a:tcPr>
                </a:tc>
                <a:tc>
                  <a:txBody>
                    <a:bodyPr/>
                    <a:lstStyle/>
                    <a:p>
                      <a:pPr algn="r"/>
                      <a:r>
                        <a:rPr kumimoji="1" lang="en-US" altLang="ja-JP" sz="1400" dirty="0">
                          <a:solidFill>
                            <a:schemeClr val="accent3">
                              <a:lumMod val="25000"/>
                            </a:schemeClr>
                          </a:solidFill>
                        </a:rPr>
                        <a:t>――</a:t>
                      </a:r>
                      <a:endParaRPr kumimoji="1" lang="ja-JP" altLang="en-US" sz="1400" dirty="0">
                        <a:solidFill>
                          <a:schemeClr val="accent3">
                            <a:lumMod val="25000"/>
                          </a:schemeClr>
                        </a:solidFill>
                      </a:endParaRP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50" dirty="0">
                          <a:solidFill>
                            <a:schemeClr val="accent3">
                              <a:lumMod val="25000"/>
                            </a:schemeClr>
                          </a:solidFill>
                        </a:rPr>
                        <a:t>P31</a:t>
                      </a:r>
                      <a:endParaRPr kumimoji="1" lang="ja-JP" altLang="en-US" sz="1050" dirty="0">
                        <a:solidFill>
                          <a:schemeClr val="accent3">
                            <a:lumMod val="25000"/>
                          </a:schemeClr>
                        </a:solidFill>
                      </a:endParaRPr>
                    </a:p>
                  </a:txBody>
                  <a:tcPr>
                    <a:noFill/>
                  </a:tcPr>
                </a:tc>
                <a:extLst>
                  <a:ext uri="{0D108BD9-81ED-4DB2-BD59-A6C34878D82A}">
                    <a16:rowId xmlns:a16="http://schemas.microsoft.com/office/drawing/2014/main" val="10002"/>
                  </a:ext>
                </a:extLst>
              </a:tr>
              <a:tr h="0">
                <a:tc>
                  <a:txBody>
                    <a:bodyPr/>
                    <a:lstStyle/>
                    <a:p>
                      <a:r>
                        <a:rPr kumimoji="1" lang="ja-JP" altLang="en-US" sz="1050" dirty="0">
                          <a:solidFill>
                            <a:schemeClr val="accent3">
                              <a:lumMod val="25000"/>
                            </a:schemeClr>
                          </a:solidFill>
                        </a:rPr>
                        <a:t>問い合わせ先</a:t>
                      </a:r>
                    </a:p>
                  </a:txBody>
                  <a:tcPr>
                    <a:noFill/>
                  </a:tcPr>
                </a:tc>
                <a:tc>
                  <a:txBody>
                    <a:bodyPr/>
                    <a:lstStyle/>
                    <a:p>
                      <a:pPr algn="r"/>
                      <a:r>
                        <a:rPr kumimoji="1" lang="en-US" altLang="ja-JP" sz="1400" dirty="0">
                          <a:solidFill>
                            <a:schemeClr val="accent3">
                              <a:lumMod val="25000"/>
                            </a:schemeClr>
                          </a:solidFill>
                        </a:rPr>
                        <a:t>――</a:t>
                      </a:r>
                      <a:endParaRPr kumimoji="1" lang="ja-JP" altLang="en-US" sz="1400" dirty="0">
                        <a:solidFill>
                          <a:schemeClr val="accent3">
                            <a:lumMod val="25000"/>
                          </a:schemeClr>
                        </a:solidFill>
                      </a:endParaRP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50" dirty="0">
                          <a:solidFill>
                            <a:schemeClr val="accent3">
                              <a:lumMod val="25000"/>
                            </a:schemeClr>
                          </a:solidFill>
                        </a:rPr>
                        <a:t>P32</a:t>
                      </a:r>
                      <a:endParaRPr kumimoji="1" lang="ja-JP" altLang="en-US" sz="1050" dirty="0">
                        <a:solidFill>
                          <a:schemeClr val="accent3">
                            <a:lumMod val="25000"/>
                          </a:schemeClr>
                        </a:solidFill>
                      </a:endParaRPr>
                    </a:p>
                  </a:txBody>
                  <a:tcPr>
                    <a:noFill/>
                  </a:tcPr>
                </a:tc>
                <a:extLst>
                  <a:ext uri="{0D108BD9-81ED-4DB2-BD59-A6C34878D82A}">
                    <a16:rowId xmlns:a16="http://schemas.microsoft.com/office/drawing/2014/main" val="10003"/>
                  </a:ext>
                </a:extLst>
              </a:tr>
            </a:tbl>
          </a:graphicData>
        </a:graphic>
      </p:graphicFrame>
      <p:sp>
        <p:nvSpPr>
          <p:cNvPr id="21" name="角丸四角形 20"/>
          <p:cNvSpPr/>
          <p:nvPr/>
        </p:nvSpPr>
        <p:spPr>
          <a:xfrm>
            <a:off x="4719331" y="3850020"/>
            <a:ext cx="3908716" cy="310001"/>
          </a:xfrm>
          <a:prstGeom prst="roundRect">
            <a:avLst>
              <a:gd name="adj" fmla="val 7701"/>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r>
              <a:rPr kumimoji="1" lang="ja-JP" altLang="en-US" sz="1400" b="1" dirty="0"/>
              <a:t>原稿規定</a:t>
            </a:r>
          </a:p>
        </p:txBody>
      </p:sp>
      <p:sp>
        <p:nvSpPr>
          <p:cNvPr id="19" name="角丸四角形 18"/>
          <p:cNvSpPr/>
          <p:nvPr/>
        </p:nvSpPr>
        <p:spPr>
          <a:xfrm>
            <a:off x="4710482" y="2582496"/>
            <a:ext cx="3930690" cy="291938"/>
          </a:xfrm>
          <a:prstGeom prst="roundRect">
            <a:avLst>
              <a:gd name="adj" fmla="val 6719"/>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r>
              <a:rPr kumimoji="1" lang="ja-JP" altLang="en-US" sz="1400" b="1" dirty="0"/>
              <a:t>広告メニュー　▶バナー広告</a:t>
            </a:r>
          </a:p>
        </p:txBody>
      </p:sp>
      <p:sp>
        <p:nvSpPr>
          <p:cNvPr id="13" name="スライド番号プレースホルダー 12">
            <a:extLst>
              <a:ext uri="{FF2B5EF4-FFF2-40B4-BE49-F238E27FC236}">
                <a16:creationId xmlns:a16="http://schemas.microsoft.com/office/drawing/2014/main" id="{C891AF86-CBB7-44D5-B17B-D94E4BDCAEF4}"/>
              </a:ext>
            </a:extLst>
          </p:cNvPr>
          <p:cNvSpPr>
            <a:spLocks noGrp="1"/>
          </p:cNvSpPr>
          <p:nvPr>
            <p:ph type="sldNum" sz="quarter" idx="12"/>
          </p:nvPr>
        </p:nvSpPr>
        <p:spPr>
          <a:xfrm>
            <a:off x="6827545" y="6502064"/>
            <a:ext cx="2057400" cy="297235"/>
          </a:xfrm>
        </p:spPr>
        <p:txBody>
          <a:bodyPr/>
          <a:lstStyle>
            <a:lvl1pPr>
              <a:defRPr sz="1400" b="1">
                <a:solidFill>
                  <a:schemeClr val="bg1"/>
                </a:solidFill>
              </a:defRPr>
            </a:lvl1pPr>
          </a:lstStyle>
          <a:p>
            <a:fld id="{9D401335-F730-4287-99F3-CA1058D16EE0}" type="slidenum">
              <a:rPr kumimoji="1" lang="ja-JP" altLang="en-US" smtClean="0">
                <a:solidFill>
                  <a:schemeClr val="accent3">
                    <a:lumMod val="25000"/>
                  </a:schemeClr>
                </a:solidFill>
              </a:rPr>
              <a:pPr/>
              <a:t>2</a:t>
            </a:fld>
            <a:endParaRPr kumimoji="1" lang="ja-JP" altLang="en-US" dirty="0">
              <a:solidFill>
                <a:schemeClr val="accent3">
                  <a:lumMod val="25000"/>
                </a:schemeClr>
              </a:solidFill>
            </a:endParaRPr>
          </a:p>
        </p:txBody>
      </p:sp>
      <p:graphicFrame>
        <p:nvGraphicFramePr>
          <p:cNvPr id="17" name="表 16">
            <a:extLst>
              <a:ext uri="{FF2B5EF4-FFF2-40B4-BE49-F238E27FC236}">
                <a16:creationId xmlns:a16="http://schemas.microsoft.com/office/drawing/2014/main" id="{6C9D1ED0-EFBF-42EC-B23C-A855788708FE}"/>
              </a:ext>
            </a:extLst>
          </p:cNvPr>
          <p:cNvGraphicFramePr>
            <a:graphicFrameLocks noGrp="1"/>
          </p:cNvGraphicFramePr>
          <p:nvPr>
            <p:extLst>
              <p:ext uri="{D42A27DB-BD31-4B8C-83A1-F6EECF244321}">
                <p14:modId xmlns:p14="http://schemas.microsoft.com/office/powerpoint/2010/main" val="628184248"/>
              </p:ext>
            </p:extLst>
          </p:nvPr>
        </p:nvGraphicFramePr>
        <p:xfrm>
          <a:off x="458153" y="3440056"/>
          <a:ext cx="4161933" cy="2756979"/>
        </p:xfrm>
        <a:graphic>
          <a:graphicData uri="http://schemas.openxmlformats.org/drawingml/2006/table">
            <a:tbl>
              <a:tblPr>
                <a:tableStyleId>{F5AB1C69-6EDB-4FF4-983F-18BD219EF322}</a:tableStyleId>
              </a:tblPr>
              <a:tblGrid>
                <a:gridCol w="2700356">
                  <a:extLst>
                    <a:ext uri="{9D8B030D-6E8A-4147-A177-3AD203B41FA5}">
                      <a16:colId xmlns:a16="http://schemas.microsoft.com/office/drawing/2014/main" val="20000"/>
                    </a:ext>
                  </a:extLst>
                </a:gridCol>
                <a:gridCol w="582120">
                  <a:extLst>
                    <a:ext uri="{9D8B030D-6E8A-4147-A177-3AD203B41FA5}">
                      <a16:colId xmlns:a16="http://schemas.microsoft.com/office/drawing/2014/main" val="20001"/>
                    </a:ext>
                  </a:extLst>
                </a:gridCol>
                <a:gridCol w="879457">
                  <a:extLst>
                    <a:ext uri="{9D8B030D-6E8A-4147-A177-3AD203B41FA5}">
                      <a16:colId xmlns:a16="http://schemas.microsoft.com/office/drawing/2014/main" val="20002"/>
                    </a:ext>
                  </a:extLst>
                </a:gridCol>
              </a:tblGrid>
              <a:tr h="306331">
                <a:tc>
                  <a:txBody>
                    <a:bodyPr/>
                    <a:lstStyle/>
                    <a:p>
                      <a:r>
                        <a:rPr kumimoji="1" lang="ja-JP" altLang="en-US" sz="1050" dirty="0">
                          <a:solidFill>
                            <a:schemeClr val="accent3">
                              <a:lumMod val="25000"/>
                            </a:schemeClr>
                          </a:solidFill>
                        </a:rPr>
                        <a:t>メニュー　一覧</a:t>
                      </a:r>
                    </a:p>
                  </a:txBody>
                  <a:tcPr/>
                </a:tc>
                <a:tc>
                  <a:txBody>
                    <a:bodyPr/>
                    <a:lstStyle/>
                    <a:p>
                      <a:pPr algn="r"/>
                      <a:r>
                        <a:rPr kumimoji="1" lang="en-US" altLang="ja-JP" sz="1050" dirty="0">
                          <a:solidFill>
                            <a:schemeClr val="accent3">
                              <a:lumMod val="25000"/>
                            </a:schemeClr>
                          </a:solidFill>
                        </a:rPr>
                        <a:t>――</a:t>
                      </a:r>
                      <a:endParaRPr kumimoji="1" lang="ja-JP" altLang="en-US" sz="1050" dirty="0">
                        <a:solidFill>
                          <a:schemeClr val="accent3">
                            <a:lumMod val="25000"/>
                          </a:schemeClr>
                        </a:solidFill>
                      </a:endParaRPr>
                    </a:p>
                  </a:txBody>
                  <a:tcPr/>
                </a:tc>
                <a:tc>
                  <a:txBody>
                    <a:bodyPr/>
                    <a:lstStyle/>
                    <a:p>
                      <a:r>
                        <a:rPr kumimoji="1" lang="en-US" altLang="ja-JP" sz="1050" dirty="0">
                          <a:solidFill>
                            <a:schemeClr val="accent3">
                              <a:lumMod val="25000"/>
                            </a:schemeClr>
                          </a:solidFill>
                        </a:rPr>
                        <a:t>P11</a:t>
                      </a:r>
                    </a:p>
                  </a:txBody>
                  <a:tcPr/>
                </a:tc>
                <a:extLst>
                  <a:ext uri="{0D108BD9-81ED-4DB2-BD59-A6C34878D82A}">
                    <a16:rowId xmlns:a16="http://schemas.microsoft.com/office/drawing/2014/main" val="10000"/>
                  </a:ext>
                </a:extLst>
              </a:tr>
              <a:tr h="306331">
                <a:tc>
                  <a:txBody>
                    <a:bodyPr/>
                    <a:lstStyle/>
                    <a:p>
                      <a:r>
                        <a:rPr kumimoji="1" lang="ja-JP" altLang="en-US" sz="1050">
                          <a:solidFill>
                            <a:schemeClr val="accent3">
                              <a:lumMod val="25000"/>
                            </a:schemeClr>
                          </a:solidFill>
                        </a:rPr>
                        <a:t>スタンダードプラン</a:t>
                      </a:r>
                      <a:endParaRPr kumimoji="1" lang="ja-JP" altLang="en-US" sz="1050" dirty="0">
                        <a:solidFill>
                          <a:schemeClr val="accent3">
                            <a:lumMod val="25000"/>
                          </a:schemeClr>
                        </a:solidFill>
                      </a:endParaRPr>
                    </a:p>
                  </a:txBody>
                  <a:tcPr/>
                </a:tc>
                <a:tc>
                  <a:txBody>
                    <a:bodyPr/>
                    <a:lstStyle/>
                    <a:p>
                      <a:pPr algn="r"/>
                      <a:r>
                        <a:rPr kumimoji="1" lang="en-US" altLang="ja-JP" sz="1050" dirty="0">
                          <a:solidFill>
                            <a:schemeClr val="accent3">
                              <a:lumMod val="25000"/>
                            </a:schemeClr>
                          </a:solidFill>
                        </a:rPr>
                        <a:t>――</a:t>
                      </a:r>
                      <a:endParaRPr kumimoji="1" lang="ja-JP" altLang="en-US" sz="1050" dirty="0">
                        <a:solidFill>
                          <a:schemeClr val="accent3">
                            <a:lumMod val="25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50" dirty="0">
                          <a:solidFill>
                            <a:schemeClr val="accent3">
                              <a:lumMod val="25000"/>
                            </a:schemeClr>
                          </a:solidFill>
                        </a:rPr>
                        <a:t>P12</a:t>
                      </a:r>
                      <a:endParaRPr kumimoji="1" lang="ja-JP" altLang="en-US" sz="1050" dirty="0">
                        <a:solidFill>
                          <a:schemeClr val="accent3">
                            <a:lumMod val="25000"/>
                          </a:schemeClr>
                        </a:solidFill>
                      </a:endParaRPr>
                    </a:p>
                  </a:txBody>
                  <a:tcPr/>
                </a:tc>
                <a:extLst>
                  <a:ext uri="{0D108BD9-81ED-4DB2-BD59-A6C34878D82A}">
                    <a16:rowId xmlns:a16="http://schemas.microsoft.com/office/drawing/2014/main" val="10001"/>
                  </a:ext>
                </a:extLst>
              </a:tr>
              <a:tr h="306331">
                <a:tc>
                  <a:txBody>
                    <a:bodyPr/>
                    <a:lstStyle/>
                    <a:p>
                      <a:r>
                        <a:rPr lang="ja-JP" altLang="en-US" sz="1050">
                          <a:solidFill>
                            <a:schemeClr val="accent3">
                              <a:lumMod val="25000"/>
                            </a:schemeClr>
                          </a:solidFill>
                        </a:rPr>
                        <a:t>ミニ</a:t>
                      </a:r>
                      <a:r>
                        <a:rPr kumimoji="1" lang="ja-JP" altLang="en-US" sz="1050">
                          <a:solidFill>
                            <a:schemeClr val="accent3">
                              <a:lumMod val="25000"/>
                            </a:schemeClr>
                          </a:solidFill>
                        </a:rPr>
                        <a:t>プラン</a:t>
                      </a:r>
                      <a:endParaRPr kumimoji="1" lang="ja-JP" altLang="en-US" sz="1050" dirty="0">
                        <a:solidFill>
                          <a:schemeClr val="accent3">
                            <a:lumMod val="25000"/>
                          </a:schemeClr>
                        </a:solidFill>
                      </a:endParaRPr>
                    </a:p>
                  </a:txBody>
                  <a:tcPr/>
                </a:tc>
                <a:tc>
                  <a:txBody>
                    <a:bodyPr/>
                    <a:lstStyle/>
                    <a:p>
                      <a:pPr algn="r"/>
                      <a:r>
                        <a:rPr kumimoji="1" lang="en-US" altLang="ja-JP" sz="1050" dirty="0">
                          <a:solidFill>
                            <a:schemeClr val="accent3">
                              <a:lumMod val="25000"/>
                            </a:schemeClr>
                          </a:solidFill>
                        </a:rPr>
                        <a:t>――</a:t>
                      </a:r>
                      <a:endParaRPr kumimoji="1" lang="ja-JP" altLang="en-US" sz="1050" dirty="0">
                        <a:solidFill>
                          <a:schemeClr val="accent3">
                            <a:lumMod val="25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50" dirty="0">
                          <a:solidFill>
                            <a:schemeClr val="accent3">
                              <a:lumMod val="25000"/>
                            </a:schemeClr>
                          </a:solidFill>
                        </a:rPr>
                        <a:t>P13</a:t>
                      </a:r>
                      <a:endParaRPr kumimoji="1" lang="ja-JP" altLang="en-US" sz="1050" dirty="0">
                        <a:solidFill>
                          <a:schemeClr val="accent3">
                            <a:lumMod val="25000"/>
                          </a:schemeClr>
                        </a:solidFill>
                      </a:endParaRPr>
                    </a:p>
                  </a:txBody>
                  <a:tcPr/>
                </a:tc>
                <a:extLst>
                  <a:ext uri="{0D108BD9-81ED-4DB2-BD59-A6C34878D82A}">
                    <a16:rowId xmlns:a16="http://schemas.microsoft.com/office/drawing/2014/main" val="10002"/>
                  </a:ext>
                </a:extLst>
              </a:tr>
              <a:tr h="30633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a:solidFill>
                            <a:schemeClr val="accent3">
                              <a:lumMod val="25000"/>
                            </a:schemeClr>
                          </a:solidFill>
                        </a:rPr>
                        <a:t>エピソード投稿プラン</a:t>
                      </a:r>
                      <a:endParaRPr kumimoji="1" lang="en-US" altLang="ja-JP" sz="1050" dirty="0">
                        <a:solidFill>
                          <a:schemeClr val="accent3">
                            <a:lumMod val="25000"/>
                          </a:schemeClr>
                        </a:solidFill>
                      </a:endParaRPr>
                    </a:p>
                  </a:txBody>
                  <a:tcPr/>
                </a:tc>
                <a:tc>
                  <a:txBody>
                    <a:bodyPr/>
                    <a:lstStyle/>
                    <a:p>
                      <a:pPr algn="r"/>
                      <a:r>
                        <a:rPr kumimoji="1" lang="en-US" altLang="ja-JP" sz="1050" dirty="0">
                          <a:solidFill>
                            <a:schemeClr val="accent3">
                              <a:lumMod val="25000"/>
                            </a:schemeClr>
                          </a:solidFill>
                        </a:rPr>
                        <a:t>――</a:t>
                      </a:r>
                      <a:endParaRPr kumimoji="1" lang="ja-JP" altLang="en-US" sz="1050" dirty="0">
                        <a:solidFill>
                          <a:schemeClr val="accent3">
                            <a:lumMod val="25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50" dirty="0">
                          <a:solidFill>
                            <a:schemeClr val="accent3">
                              <a:lumMod val="25000"/>
                            </a:schemeClr>
                          </a:solidFill>
                        </a:rPr>
                        <a:t>P14</a:t>
                      </a:r>
                      <a:endParaRPr kumimoji="1" lang="ja-JP" altLang="en-US" sz="1050" dirty="0">
                        <a:solidFill>
                          <a:schemeClr val="accent3">
                            <a:lumMod val="25000"/>
                          </a:schemeClr>
                        </a:solidFill>
                      </a:endParaRPr>
                    </a:p>
                  </a:txBody>
                  <a:tcPr/>
                </a:tc>
                <a:extLst>
                  <a:ext uri="{0D108BD9-81ED-4DB2-BD59-A6C34878D82A}">
                    <a16:rowId xmlns:a16="http://schemas.microsoft.com/office/drawing/2014/main" val="10003"/>
                  </a:ext>
                </a:extLst>
              </a:tr>
              <a:tr h="306331">
                <a:tc>
                  <a:txBody>
                    <a:bodyPr/>
                    <a:lstStyle/>
                    <a:p>
                      <a:r>
                        <a:rPr kumimoji="1" lang="ja-JP" altLang="en-US" sz="1050">
                          <a:solidFill>
                            <a:schemeClr val="accent3">
                              <a:lumMod val="25000"/>
                            </a:schemeClr>
                          </a:solidFill>
                        </a:rPr>
                        <a:t>キッズコンテストプラン</a:t>
                      </a:r>
                      <a:endParaRPr kumimoji="1" lang="en-US" altLang="ja-JP" sz="1050" dirty="0">
                        <a:solidFill>
                          <a:schemeClr val="accent3">
                            <a:lumMod val="25000"/>
                          </a:schemeClr>
                        </a:solidFill>
                      </a:endParaRPr>
                    </a:p>
                  </a:txBody>
                  <a:tcPr/>
                </a:tc>
                <a:tc>
                  <a:txBody>
                    <a:bodyPr/>
                    <a:lstStyle/>
                    <a:p>
                      <a:pPr algn="r"/>
                      <a:r>
                        <a:rPr kumimoji="1" lang="en-US" altLang="ja-JP" sz="1050" dirty="0">
                          <a:solidFill>
                            <a:schemeClr val="accent3">
                              <a:lumMod val="25000"/>
                            </a:schemeClr>
                          </a:solidFill>
                        </a:rPr>
                        <a:t>――</a:t>
                      </a:r>
                      <a:endParaRPr kumimoji="1" lang="ja-JP" altLang="en-US" sz="1050" dirty="0">
                        <a:solidFill>
                          <a:schemeClr val="accent3">
                            <a:lumMod val="25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50" dirty="0">
                          <a:solidFill>
                            <a:schemeClr val="accent3">
                              <a:lumMod val="25000"/>
                            </a:schemeClr>
                          </a:solidFill>
                        </a:rPr>
                        <a:t>P15</a:t>
                      </a:r>
                    </a:p>
                  </a:txBody>
                  <a:tcPr/>
                </a:tc>
                <a:extLst>
                  <a:ext uri="{0D108BD9-81ED-4DB2-BD59-A6C34878D82A}">
                    <a16:rowId xmlns:a16="http://schemas.microsoft.com/office/drawing/2014/main" val="10005"/>
                  </a:ext>
                </a:extLst>
              </a:tr>
              <a:tr h="306331">
                <a:tc>
                  <a:txBody>
                    <a:bodyPr/>
                    <a:lstStyle/>
                    <a:p>
                      <a:r>
                        <a:rPr kumimoji="1" lang="ja-JP" altLang="en-US" sz="1050">
                          <a:solidFill>
                            <a:schemeClr val="accent3">
                              <a:lumMod val="25000"/>
                            </a:schemeClr>
                          </a:solidFill>
                        </a:rPr>
                        <a:t>オンラインイベントプラン</a:t>
                      </a:r>
                      <a:endParaRPr kumimoji="1" lang="en-US" altLang="ja-JP" sz="1050" dirty="0">
                        <a:solidFill>
                          <a:schemeClr val="accent3">
                            <a:lumMod val="25000"/>
                          </a:schemeClr>
                        </a:solidFill>
                      </a:endParaRPr>
                    </a:p>
                  </a:txBody>
                  <a:tcPr/>
                </a:tc>
                <a:tc>
                  <a:txBody>
                    <a:bodyPr/>
                    <a:lstStyle/>
                    <a:p>
                      <a:pPr algn="r"/>
                      <a:r>
                        <a:rPr kumimoji="1" lang="en-US" altLang="ja-JP" sz="1050" dirty="0">
                          <a:solidFill>
                            <a:schemeClr val="accent3">
                              <a:lumMod val="25000"/>
                            </a:schemeClr>
                          </a:solidFill>
                        </a:rPr>
                        <a:t>――</a:t>
                      </a:r>
                      <a:endParaRPr kumimoji="1" lang="ja-JP" altLang="en-US" sz="1050" dirty="0">
                        <a:solidFill>
                          <a:schemeClr val="accent3">
                            <a:lumMod val="25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50" dirty="0">
                          <a:solidFill>
                            <a:schemeClr val="accent3">
                              <a:lumMod val="25000"/>
                            </a:schemeClr>
                          </a:solidFill>
                        </a:rPr>
                        <a:t>P16</a:t>
                      </a:r>
                    </a:p>
                  </a:txBody>
                  <a:tcPr/>
                </a:tc>
                <a:extLst>
                  <a:ext uri="{0D108BD9-81ED-4DB2-BD59-A6C34878D82A}">
                    <a16:rowId xmlns:a16="http://schemas.microsoft.com/office/drawing/2014/main" val="880246245"/>
                  </a:ext>
                </a:extLst>
              </a:tr>
              <a:tr h="306331">
                <a:tc>
                  <a:txBody>
                    <a:bodyPr/>
                    <a:lstStyle/>
                    <a:p>
                      <a:r>
                        <a:rPr kumimoji="1" lang="ja-JP" altLang="en-US" sz="1050" dirty="0">
                          <a:solidFill>
                            <a:schemeClr val="accent3">
                              <a:lumMod val="25000"/>
                            </a:schemeClr>
                          </a:solidFill>
                        </a:rPr>
                        <a:t>サンプリングプラン</a:t>
                      </a:r>
                      <a:endParaRPr kumimoji="1" lang="en-US" altLang="ja-JP" sz="1050" dirty="0">
                        <a:solidFill>
                          <a:schemeClr val="accent3">
                            <a:lumMod val="25000"/>
                          </a:schemeClr>
                        </a:solidFill>
                      </a:endParaRPr>
                    </a:p>
                  </a:txBody>
                  <a:tcPr/>
                </a:tc>
                <a:tc>
                  <a:txBody>
                    <a:bodyPr/>
                    <a:lstStyle/>
                    <a:p>
                      <a:pPr algn="r"/>
                      <a:r>
                        <a:rPr kumimoji="1" lang="en-US" altLang="ja-JP" sz="1050" dirty="0">
                          <a:solidFill>
                            <a:schemeClr val="accent3">
                              <a:lumMod val="25000"/>
                            </a:schemeClr>
                          </a:solidFill>
                        </a:rPr>
                        <a:t>――</a:t>
                      </a:r>
                      <a:endParaRPr kumimoji="1" lang="ja-JP" altLang="en-US" sz="1050" dirty="0">
                        <a:solidFill>
                          <a:schemeClr val="accent3">
                            <a:lumMod val="25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50" dirty="0">
                          <a:solidFill>
                            <a:schemeClr val="accent3">
                              <a:lumMod val="25000"/>
                            </a:schemeClr>
                          </a:solidFill>
                        </a:rPr>
                        <a:t>P17</a:t>
                      </a:r>
                    </a:p>
                  </a:txBody>
                  <a:tcPr/>
                </a:tc>
                <a:extLst>
                  <a:ext uri="{0D108BD9-81ED-4DB2-BD59-A6C34878D82A}">
                    <a16:rowId xmlns:a16="http://schemas.microsoft.com/office/drawing/2014/main" val="1597212637"/>
                  </a:ext>
                </a:extLst>
              </a:tr>
              <a:tr h="306331">
                <a:tc>
                  <a:txBody>
                    <a:bodyPr/>
                    <a:lstStyle/>
                    <a:p>
                      <a:r>
                        <a:rPr kumimoji="1" lang="ja-JP" altLang="en-US" sz="1050">
                          <a:solidFill>
                            <a:schemeClr val="accent3">
                              <a:lumMod val="25000"/>
                            </a:schemeClr>
                          </a:solidFill>
                        </a:rPr>
                        <a:t>プレゼント記事プラン</a:t>
                      </a:r>
                      <a:endParaRPr kumimoji="1" lang="ja-JP" altLang="en-US" sz="1050" dirty="0">
                        <a:solidFill>
                          <a:schemeClr val="accent3">
                            <a:lumMod val="25000"/>
                          </a:schemeClr>
                        </a:solidFill>
                      </a:endParaRPr>
                    </a:p>
                  </a:txBody>
                  <a:tcPr/>
                </a:tc>
                <a:tc>
                  <a:txBody>
                    <a:bodyPr/>
                    <a:lstStyle/>
                    <a:p>
                      <a:pPr algn="r"/>
                      <a:r>
                        <a:rPr kumimoji="1" lang="en-US" altLang="ja-JP" sz="1050" dirty="0">
                          <a:solidFill>
                            <a:schemeClr val="accent3">
                              <a:lumMod val="25000"/>
                            </a:schemeClr>
                          </a:solidFill>
                        </a:rPr>
                        <a:t>――</a:t>
                      </a:r>
                      <a:endParaRPr kumimoji="1" lang="ja-JP" altLang="en-US" sz="1050" dirty="0">
                        <a:solidFill>
                          <a:schemeClr val="accent3">
                            <a:lumMod val="25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50" dirty="0">
                          <a:solidFill>
                            <a:schemeClr val="accent3">
                              <a:lumMod val="25000"/>
                            </a:schemeClr>
                          </a:solidFill>
                        </a:rPr>
                        <a:t>P18</a:t>
                      </a:r>
                    </a:p>
                  </a:txBody>
                  <a:tcPr/>
                </a:tc>
                <a:extLst>
                  <a:ext uri="{0D108BD9-81ED-4DB2-BD59-A6C34878D82A}">
                    <a16:rowId xmlns:a16="http://schemas.microsoft.com/office/drawing/2014/main" val="2824022251"/>
                  </a:ext>
                </a:extLst>
              </a:tr>
              <a:tr h="306331">
                <a:tc>
                  <a:txBody>
                    <a:bodyPr/>
                    <a:lstStyle/>
                    <a:p>
                      <a:r>
                        <a:rPr kumimoji="1" lang="ja-JP" altLang="en-US" sz="1050" dirty="0">
                          <a:solidFill>
                            <a:schemeClr val="accent3">
                              <a:lumMod val="25000"/>
                            </a:schemeClr>
                          </a:solidFill>
                        </a:rPr>
                        <a:t>カスタム冊子制作プラン</a:t>
                      </a:r>
                    </a:p>
                  </a:txBody>
                  <a:tcPr/>
                </a:tc>
                <a:tc>
                  <a:txBody>
                    <a:bodyPr/>
                    <a:lstStyle/>
                    <a:p>
                      <a:pPr algn="r"/>
                      <a:r>
                        <a:rPr kumimoji="1" lang="en-US" altLang="ja-JP" sz="1050" dirty="0">
                          <a:solidFill>
                            <a:schemeClr val="accent3">
                              <a:lumMod val="25000"/>
                            </a:schemeClr>
                          </a:solidFill>
                        </a:rPr>
                        <a:t>――</a:t>
                      </a:r>
                      <a:endParaRPr kumimoji="1" lang="ja-JP" altLang="en-US" sz="1050" dirty="0">
                        <a:solidFill>
                          <a:schemeClr val="accent3">
                            <a:lumMod val="25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50" dirty="0">
                          <a:solidFill>
                            <a:schemeClr val="accent3">
                              <a:lumMod val="25000"/>
                            </a:schemeClr>
                          </a:solidFill>
                        </a:rPr>
                        <a:t>P19</a:t>
                      </a:r>
                    </a:p>
                  </a:txBody>
                  <a:tcPr/>
                </a:tc>
                <a:extLst>
                  <a:ext uri="{0D108BD9-81ED-4DB2-BD59-A6C34878D82A}">
                    <a16:rowId xmlns:a16="http://schemas.microsoft.com/office/drawing/2014/main" val="3055497078"/>
                  </a:ext>
                </a:extLst>
              </a:tr>
            </a:tbl>
          </a:graphicData>
        </a:graphic>
      </p:graphicFrame>
      <p:graphicFrame>
        <p:nvGraphicFramePr>
          <p:cNvPr id="18" name="表 17">
            <a:extLst>
              <a:ext uri="{FF2B5EF4-FFF2-40B4-BE49-F238E27FC236}">
                <a16:creationId xmlns:a16="http://schemas.microsoft.com/office/drawing/2014/main" id="{712A6BF7-780A-4367-8E8F-EB88B5E04F29}"/>
              </a:ext>
            </a:extLst>
          </p:cNvPr>
          <p:cNvGraphicFramePr>
            <a:graphicFrameLocks noGrp="1"/>
          </p:cNvGraphicFramePr>
          <p:nvPr>
            <p:extLst>
              <p:ext uri="{D42A27DB-BD31-4B8C-83A1-F6EECF244321}">
                <p14:modId xmlns:p14="http://schemas.microsoft.com/office/powerpoint/2010/main" val="1106926632"/>
              </p:ext>
            </p:extLst>
          </p:nvPr>
        </p:nvGraphicFramePr>
        <p:xfrm>
          <a:off x="4716277" y="1129750"/>
          <a:ext cx="4135607" cy="1305976"/>
        </p:xfrm>
        <a:graphic>
          <a:graphicData uri="http://schemas.openxmlformats.org/drawingml/2006/table">
            <a:tbl>
              <a:tblPr>
                <a:tableStyleId>{F5AB1C69-6EDB-4FF4-983F-18BD219EF322}</a:tableStyleId>
              </a:tblPr>
              <a:tblGrid>
                <a:gridCol w="2751559">
                  <a:extLst>
                    <a:ext uri="{9D8B030D-6E8A-4147-A177-3AD203B41FA5}">
                      <a16:colId xmlns:a16="http://schemas.microsoft.com/office/drawing/2014/main" val="20000"/>
                    </a:ext>
                  </a:extLst>
                </a:gridCol>
                <a:gridCol w="580509">
                  <a:extLst>
                    <a:ext uri="{9D8B030D-6E8A-4147-A177-3AD203B41FA5}">
                      <a16:colId xmlns:a16="http://schemas.microsoft.com/office/drawing/2014/main" val="20001"/>
                    </a:ext>
                  </a:extLst>
                </a:gridCol>
                <a:gridCol w="803539">
                  <a:extLst>
                    <a:ext uri="{9D8B030D-6E8A-4147-A177-3AD203B41FA5}">
                      <a16:colId xmlns:a16="http://schemas.microsoft.com/office/drawing/2014/main" val="20002"/>
                    </a:ext>
                  </a:extLst>
                </a:gridCol>
              </a:tblGrid>
              <a:tr h="281681">
                <a:tc>
                  <a:txBody>
                    <a:bodyPr/>
                    <a:lstStyle/>
                    <a:p>
                      <a:r>
                        <a:rPr kumimoji="1" lang="ja-JP" altLang="en-US" sz="1050">
                          <a:solidFill>
                            <a:schemeClr val="accent3">
                              <a:lumMod val="25000"/>
                            </a:schemeClr>
                          </a:solidFill>
                        </a:rPr>
                        <a:t>誘導枠・</a:t>
                      </a:r>
                      <a:r>
                        <a:rPr kumimoji="1" lang="en-US" altLang="ja-JP" sz="1050" dirty="0">
                          <a:solidFill>
                            <a:schemeClr val="accent3">
                              <a:lumMod val="25000"/>
                            </a:schemeClr>
                          </a:solidFill>
                        </a:rPr>
                        <a:t>SNS</a:t>
                      </a:r>
                      <a:r>
                        <a:rPr kumimoji="1" lang="ja-JP" altLang="en-US" sz="1050">
                          <a:solidFill>
                            <a:schemeClr val="accent3">
                              <a:lumMod val="25000"/>
                            </a:schemeClr>
                          </a:solidFill>
                        </a:rPr>
                        <a:t>拡散・配信レポート</a:t>
                      </a:r>
                      <a:endParaRPr kumimoji="1" lang="en-US" altLang="ja-JP" sz="1050" dirty="0">
                        <a:solidFill>
                          <a:schemeClr val="accent3">
                            <a:lumMod val="25000"/>
                          </a:schemeClr>
                        </a:solidFill>
                      </a:endParaRPr>
                    </a:p>
                  </a:txBody>
                  <a:tcPr/>
                </a:tc>
                <a:tc>
                  <a:txBody>
                    <a:bodyPr/>
                    <a:lstStyle/>
                    <a:p>
                      <a:pPr algn="r"/>
                      <a:r>
                        <a:rPr kumimoji="1" lang="en-US" altLang="ja-JP" sz="1050" dirty="0">
                          <a:solidFill>
                            <a:schemeClr val="accent3">
                              <a:lumMod val="25000"/>
                            </a:schemeClr>
                          </a:solidFill>
                        </a:rPr>
                        <a:t>――</a:t>
                      </a:r>
                      <a:endParaRPr kumimoji="1" lang="ja-JP" altLang="en-US" sz="1050" dirty="0">
                        <a:solidFill>
                          <a:schemeClr val="accent3">
                            <a:lumMod val="25000"/>
                          </a:schemeClr>
                        </a:solidFill>
                      </a:endParaRPr>
                    </a:p>
                  </a:txBody>
                  <a:tcPr/>
                </a:tc>
                <a:tc>
                  <a:txBody>
                    <a:bodyPr/>
                    <a:lstStyle/>
                    <a:p>
                      <a:r>
                        <a:rPr kumimoji="1" lang="en-US" altLang="ja-JP" sz="1050" dirty="0">
                          <a:solidFill>
                            <a:schemeClr val="accent3">
                              <a:lumMod val="25000"/>
                            </a:schemeClr>
                          </a:solidFill>
                        </a:rPr>
                        <a:t>P20</a:t>
                      </a:r>
                      <a:endParaRPr kumimoji="1" lang="ja-JP" altLang="en-US" sz="1050" dirty="0">
                        <a:solidFill>
                          <a:schemeClr val="accent3">
                            <a:lumMod val="25000"/>
                          </a:schemeClr>
                        </a:solidFill>
                      </a:endParaRPr>
                    </a:p>
                  </a:txBody>
                  <a:tcPr/>
                </a:tc>
                <a:extLst>
                  <a:ext uri="{0D108BD9-81ED-4DB2-BD59-A6C34878D82A}">
                    <a16:rowId xmlns:a16="http://schemas.microsoft.com/office/drawing/2014/main" val="10000"/>
                  </a:ext>
                </a:extLst>
              </a:tr>
              <a:tr h="460933">
                <a:tc>
                  <a:txBody>
                    <a:bodyPr/>
                    <a:lstStyle/>
                    <a:p>
                      <a:r>
                        <a:rPr kumimoji="1" lang="ja-JP" altLang="en-US" sz="1050" dirty="0">
                          <a:solidFill>
                            <a:schemeClr val="accent3">
                              <a:lumMod val="25000"/>
                            </a:schemeClr>
                          </a:solidFill>
                        </a:rPr>
                        <a:t>モデルアサイン／モニター体験／</a:t>
                      </a:r>
                      <a:endParaRPr kumimoji="1" lang="en-US" altLang="ja-JP" sz="1050" dirty="0">
                        <a:solidFill>
                          <a:schemeClr val="accent3">
                            <a:lumMod val="25000"/>
                          </a:schemeClr>
                        </a:solidFill>
                      </a:endParaRPr>
                    </a:p>
                    <a:p>
                      <a:r>
                        <a:rPr kumimoji="1" lang="ja-JP" altLang="en-US" sz="1050" dirty="0">
                          <a:solidFill>
                            <a:schemeClr val="accent3">
                              <a:lumMod val="25000"/>
                            </a:schemeClr>
                          </a:solidFill>
                        </a:rPr>
                        <a:t>リタゲタグ／二次利用</a:t>
                      </a:r>
                      <a:endParaRPr kumimoji="1" lang="en-US" altLang="ja-JP" sz="1050" dirty="0">
                        <a:solidFill>
                          <a:schemeClr val="accent3">
                            <a:lumMod val="25000"/>
                          </a:schemeClr>
                        </a:solidFill>
                      </a:endParaRPr>
                    </a:p>
                  </a:txBody>
                  <a:tcPr/>
                </a:tc>
                <a:tc>
                  <a:txBody>
                    <a:bodyPr/>
                    <a:lstStyle/>
                    <a:p>
                      <a:pPr algn="r"/>
                      <a:r>
                        <a:rPr kumimoji="1" lang="en-US" altLang="ja-JP" sz="1050" dirty="0">
                          <a:solidFill>
                            <a:schemeClr val="accent3">
                              <a:lumMod val="25000"/>
                            </a:schemeClr>
                          </a:solidFill>
                        </a:rPr>
                        <a:t>――</a:t>
                      </a:r>
                      <a:endParaRPr kumimoji="1" lang="ja-JP" altLang="en-US" sz="1050" dirty="0">
                        <a:solidFill>
                          <a:schemeClr val="accent3">
                            <a:lumMod val="25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50" dirty="0">
                          <a:solidFill>
                            <a:schemeClr val="accent3">
                              <a:lumMod val="25000"/>
                            </a:schemeClr>
                          </a:solidFill>
                        </a:rPr>
                        <a:t>P21</a:t>
                      </a:r>
                    </a:p>
                  </a:txBody>
                  <a:tcPr/>
                </a:tc>
                <a:extLst>
                  <a:ext uri="{0D108BD9-81ED-4DB2-BD59-A6C34878D82A}">
                    <a16:rowId xmlns:a16="http://schemas.microsoft.com/office/drawing/2014/main" val="10001"/>
                  </a:ext>
                </a:extLst>
              </a:tr>
              <a:tr h="281681">
                <a:tc>
                  <a:txBody>
                    <a:bodyPr/>
                    <a:lstStyle/>
                    <a:p>
                      <a:r>
                        <a:rPr kumimoji="1" lang="ja-JP" altLang="en-US" sz="1050" dirty="0">
                          <a:solidFill>
                            <a:schemeClr val="accent3">
                              <a:lumMod val="25000"/>
                            </a:schemeClr>
                          </a:solidFill>
                        </a:rPr>
                        <a:t>外部ブースト</a:t>
                      </a:r>
                    </a:p>
                  </a:txBody>
                  <a:tcPr/>
                </a:tc>
                <a:tc>
                  <a:txBody>
                    <a:bodyPr/>
                    <a:lstStyle/>
                    <a:p>
                      <a:pPr algn="r"/>
                      <a:r>
                        <a:rPr kumimoji="1" lang="en-US" altLang="ja-JP" sz="1050" dirty="0">
                          <a:solidFill>
                            <a:schemeClr val="accent3">
                              <a:lumMod val="25000"/>
                            </a:schemeClr>
                          </a:solidFill>
                        </a:rPr>
                        <a:t>――</a:t>
                      </a:r>
                      <a:endParaRPr kumimoji="1" lang="ja-JP" altLang="en-US" sz="1050" dirty="0">
                        <a:solidFill>
                          <a:schemeClr val="accent3">
                            <a:lumMod val="25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50" dirty="0">
                          <a:solidFill>
                            <a:schemeClr val="accent3">
                              <a:lumMod val="25000"/>
                            </a:schemeClr>
                          </a:solidFill>
                        </a:rPr>
                        <a:t>P22</a:t>
                      </a:r>
                    </a:p>
                  </a:txBody>
                  <a:tcPr/>
                </a:tc>
                <a:extLst>
                  <a:ext uri="{0D108BD9-81ED-4DB2-BD59-A6C34878D82A}">
                    <a16:rowId xmlns:a16="http://schemas.microsoft.com/office/drawing/2014/main" val="10004"/>
                  </a:ext>
                </a:extLst>
              </a:tr>
              <a:tr h="28168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solidFill>
                            <a:schemeClr val="accent3">
                              <a:lumMod val="25000"/>
                            </a:schemeClr>
                          </a:solidFill>
                        </a:rPr>
                        <a:t>カスタム冊子　デジタルブック　</a:t>
                      </a:r>
                      <a:endParaRPr kumimoji="1" lang="en-US" altLang="ja-JP" sz="1050" dirty="0">
                        <a:solidFill>
                          <a:schemeClr val="accent3">
                            <a:lumMod val="25000"/>
                          </a:schemeClr>
                        </a:solidFill>
                      </a:endParaRPr>
                    </a:p>
                  </a:txBody>
                  <a:tcPr/>
                </a:tc>
                <a:tc>
                  <a:txBody>
                    <a:bodyPr/>
                    <a:lstStyle/>
                    <a:p>
                      <a:pPr algn="r"/>
                      <a:r>
                        <a:rPr kumimoji="1" lang="en-US" altLang="ja-JP" sz="1050" dirty="0">
                          <a:solidFill>
                            <a:schemeClr val="accent3">
                              <a:lumMod val="25000"/>
                            </a:schemeClr>
                          </a:solidFill>
                        </a:rPr>
                        <a:t>――</a:t>
                      </a:r>
                      <a:endParaRPr kumimoji="1" lang="ja-JP" altLang="en-US" sz="1050" dirty="0">
                        <a:solidFill>
                          <a:schemeClr val="accent3">
                            <a:lumMod val="25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50" dirty="0">
                          <a:solidFill>
                            <a:schemeClr val="accent3">
                              <a:lumMod val="25000"/>
                            </a:schemeClr>
                          </a:solidFill>
                        </a:rPr>
                        <a:t>P23</a:t>
                      </a:r>
                    </a:p>
                  </a:txBody>
                  <a:tcPr/>
                </a:tc>
                <a:extLst>
                  <a:ext uri="{0D108BD9-81ED-4DB2-BD59-A6C34878D82A}">
                    <a16:rowId xmlns:a16="http://schemas.microsoft.com/office/drawing/2014/main" val="10002"/>
                  </a:ext>
                </a:extLst>
              </a:tr>
            </a:tbl>
          </a:graphicData>
        </a:graphic>
      </p:graphicFrame>
      <p:graphicFrame>
        <p:nvGraphicFramePr>
          <p:cNvPr id="23" name="表 22">
            <a:extLst>
              <a:ext uri="{FF2B5EF4-FFF2-40B4-BE49-F238E27FC236}">
                <a16:creationId xmlns:a16="http://schemas.microsoft.com/office/drawing/2014/main" id="{6F621EC9-3F90-49B2-9913-42ED4B2BABDA}"/>
              </a:ext>
            </a:extLst>
          </p:cNvPr>
          <p:cNvGraphicFramePr>
            <a:graphicFrameLocks noGrp="1"/>
          </p:cNvGraphicFramePr>
          <p:nvPr>
            <p:extLst>
              <p:ext uri="{D42A27DB-BD31-4B8C-83A1-F6EECF244321}">
                <p14:modId xmlns:p14="http://schemas.microsoft.com/office/powerpoint/2010/main" val="1503758155"/>
              </p:ext>
            </p:extLst>
          </p:nvPr>
        </p:nvGraphicFramePr>
        <p:xfrm>
          <a:off x="4719332" y="2889547"/>
          <a:ext cx="4327846" cy="754380"/>
        </p:xfrm>
        <a:graphic>
          <a:graphicData uri="http://schemas.openxmlformats.org/drawingml/2006/table">
            <a:tbl>
              <a:tblPr>
                <a:tableStyleId>{F5AB1C69-6EDB-4FF4-983F-18BD219EF322}</a:tableStyleId>
              </a:tblPr>
              <a:tblGrid>
                <a:gridCol w="2502488">
                  <a:extLst>
                    <a:ext uri="{9D8B030D-6E8A-4147-A177-3AD203B41FA5}">
                      <a16:colId xmlns:a16="http://schemas.microsoft.com/office/drawing/2014/main" val="20000"/>
                    </a:ext>
                  </a:extLst>
                </a:gridCol>
                <a:gridCol w="805758">
                  <a:extLst>
                    <a:ext uri="{9D8B030D-6E8A-4147-A177-3AD203B41FA5}">
                      <a16:colId xmlns:a16="http://schemas.microsoft.com/office/drawing/2014/main" val="20001"/>
                    </a:ext>
                  </a:extLst>
                </a:gridCol>
                <a:gridCol w="1019600">
                  <a:extLst>
                    <a:ext uri="{9D8B030D-6E8A-4147-A177-3AD203B41FA5}">
                      <a16:colId xmlns:a16="http://schemas.microsoft.com/office/drawing/2014/main" val="20002"/>
                    </a:ext>
                  </a:extLst>
                </a:gridCol>
              </a:tblGrid>
              <a:tr h="0">
                <a:tc>
                  <a:txBody>
                    <a:bodyPr/>
                    <a:lstStyle/>
                    <a:p>
                      <a:r>
                        <a:rPr kumimoji="1" lang="ja-JP" altLang="en-US" sz="1050" dirty="0">
                          <a:solidFill>
                            <a:schemeClr val="accent3">
                              <a:lumMod val="25000"/>
                            </a:schemeClr>
                          </a:solidFill>
                        </a:rPr>
                        <a:t>インフィード　おすすめ記事下</a:t>
                      </a:r>
                    </a:p>
                  </a:txBody>
                  <a:tcPr/>
                </a:tc>
                <a:tc>
                  <a:txBody>
                    <a:bodyPr/>
                    <a:lstStyle/>
                    <a:p>
                      <a:pPr algn="r"/>
                      <a:r>
                        <a:rPr kumimoji="1" lang="en-US" altLang="ja-JP" sz="1050" dirty="0">
                          <a:solidFill>
                            <a:schemeClr val="accent3">
                              <a:lumMod val="25000"/>
                            </a:schemeClr>
                          </a:solidFill>
                        </a:rPr>
                        <a:t>――</a:t>
                      </a:r>
                      <a:endParaRPr kumimoji="1" lang="ja-JP" altLang="en-US" sz="1050" dirty="0">
                        <a:solidFill>
                          <a:schemeClr val="accent3">
                            <a:lumMod val="25000"/>
                          </a:schemeClr>
                        </a:solidFill>
                      </a:endParaRPr>
                    </a:p>
                  </a:txBody>
                  <a:tcPr/>
                </a:tc>
                <a:tc>
                  <a:txBody>
                    <a:bodyPr/>
                    <a:lstStyle/>
                    <a:p>
                      <a:r>
                        <a:rPr kumimoji="1" lang="en-US" altLang="ja-JP" sz="1050" dirty="0">
                          <a:solidFill>
                            <a:schemeClr val="accent3">
                              <a:lumMod val="25000"/>
                            </a:schemeClr>
                          </a:solidFill>
                        </a:rPr>
                        <a:t>P25</a:t>
                      </a:r>
                      <a:endParaRPr kumimoji="1" lang="ja-JP" altLang="en-US" sz="1050" dirty="0">
                        <a:solidFill>
                          <a:schemeClr val="accent3">
                            <a:lumMod val="25000"/>
                          </a:schemeClr>
                        </a:solidFill>
                      </a:endParaRPr>
                    </a:p>
                  </a:txBody>
                  <a:tcPr/>
                </a:tc>
                <a:extLst>
                  <a:ext uri="{0D108BD9-81ED-4DB2-BD59-A6C34878D82A}">
                    <a16:rowId xmlns:a16="http://schemas.microsoft.com/office/drawing/2014/main" val="1000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solidFill>
                            <a:schemeClr val="accent3">
                              <a:lumMod val="25000"/>
                            </a:schemeClr>
                          </a:solidFill>
                        </a:rPr>
                        <a:t>バナー　記事下レクタングル</a:t>
                      </a:r>
                    </a:p>
                  </a:txBody>
                  <a:tcPr/>
                </a:tc>
                <a:tc>
                  <a:txBody>
                    <a:bodyPr/>
                    <a:lstStyle/>
                    <a:p>
                      <a:pPr algn="r"/>
                      <a:r>
                        <a:rPr kumimoji="1" lang="en-US" altLang="ja-JP" sz="1050" dirty="0">
                          <a:solidFill>
                            <a:schemeClr val="accent3">
                              <a:lumMod val="25000"/>
                            </a:schemeClr>
                          </a:solidFill>
                        </a:rPr>
                        <a:t>――</a:t>
                      </a:r>
                      <a:endParaRPr kumimoji="1" lang="ja-JP" altLang="en-US" sz="1050" dirty="0">
                        <a:solidFill>
                          <a:schemeClr val="accent3">
                            <a:lumMod val="25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50" dirty="0">
                          <a:solidFill>
                            <a:schemeClr val="accent3">
                              <a:lumMod val="25000"/>
                            </a:schemeClr>
                          </a:solidFill>
                        </a:rPr>
                        <a:t>P26</a:t>
                      </a:r>
                      <a:endParaRPr kumimoji="1" lang="ja-JP" altLang="en-US" sz="1050" dirty="0">
                        <a:solidFill>
                          <a:schemeClr val="accent3">
                            <a:lumMod val="25000"/>
                          </a:schemeClr>
                        </a:solidFill>
                      </a:endParaRPr>
                    </a:p>
                  </a:txBody>
                  <a:tcPr/>
                </a:tc>
                <a:extLst>
                  <a:ext uri="{0D108BD9-81ED-4DB2-BD59-A6C34878D82A}">
                    <a16:rowId xmlns:a16="http://schemas.microsoft.com/office/drawing/2014/main" val="352458512"/>
                  </a:ext>
                </a:extLst>
              </a:tr>
              <a:tr h="0">
                <a:tc>
                  <a:txBody>
                    <a:bodyPr/>
                    <a:lstStyle/>
                    <a:p>
                      <a:r>
                        <a:rPr kumimoji="1" lang="ja-JP" altLang="en-US" sz="1050">
                          <a:solidFill>
                            <a:schemeClr val="accent3">
                              <a:lumMod val="25000"/>
                            </a:schemeClr>
                          </a:solidFill>
                        </a:rPr>
                        <a:t>バナー　人気テーマ下レクタングル</a:t>
                      </a:r>
                      <a:endParaRPr kumimoji="1" lang="ja-JP" altLang="en-US" sz="1050" dirty="0">
                        <a:solidFill>
                          <a:schemeClr val="accent3">
                            <a:lumMod val="25000"/>
                          </a:schemeClr>
                        </a:solidFill>
                      </a:endParaRPr>
                    </a:p>
                  </a:txBody>
                  <a:tcPr/>
                </a:tc>
                <a:tc>
                  <a:txBody>
                    <a:bodyPr/>
                    <a:lstStyle/>
                    <a:p>
                      <a:pPr algn="r"/>
                      <a:r>
                        <a:rPr kumimoji="1" lang="en-US" altLang="ja-JP" sz="1050" dirty="0">
                          <a:solidFill>
                            <a:schemeClr val="accent3">
                              <a:lumMod val="25000"/>
                            </a:schemeClr>
                          </a:solidFill>
                        </a:rPr>
                        <a:t>――</a:t>
                      </a:r>
                      <a:endParaRPr kumimoji="1" lang="ja-JP" altLang="en-US" sz="1050" dirty="0">
                        <a:solidFill>
                          <a:schemeClr val="accent3">
                            <a:lumMod val="25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50" dirty="0">
                          <a:solidFill>
                            <a:schemeClr val="accent3">
                              <a:lumMod val="25000"/>
                            </a:schemeClr>
                          </a:solidFill>
                        </a:rPr>
                        <a:t>P27</a:t>
                      </a:r>
                      <a:endParaRPr kumimoji="1" lang="ja-JP" altLang="en-US" sz="1050" dirty="0">
                        <a:solidFill>
                          <a:schemeClr val="accent3">
                            <a:lumMod val="25000"/>
                          </a:schemeClr>
                        </a:solidFill>
                      </a:endParaRPr>
                    </a:p>
                  </a:txBody>
                  <a:tcPr/>
                </a:tc>
                <a:extLst>
                  <a:ext uri="{0D108BD9-81ED-4DB2-BD59-A6C34878D82A}">
                    <a16:rowId xmlns:a16="http://schemas.microsoft.com/office/drawing/2014/main" val="10002"/>
                  </a:ext>
                </a:extLst>
              </a:tr>
            </a:tbl>
          </a:graphicData>
        </a:graphic>
      </p:graphicFrame>
      <p:pic>
        <p:nvPicPr>
          <p:cNvPr id="14" name="図 13">
            <a:extLst>
              <a:ext uri="{FF2B5EF4-FFF2-40B4-BE49-F238E27FC236}">
                <a16:creationId xmlns:a16="http://schemas.microsoft.com/office/drawing/2014/main" id="{E1317264-CA44-4E11-AE90-D93642CF30A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56245" y="5334100"/>
            <a:ext cx="597643" cy="597643"/>
          </a:xfrm>
          <a:prstGeom prst="rect">
            <a:avLst/>
          </a:prstGeom>
        </p:spPr>
      </p:pic>
      <p:sp>
        <p:nvSpPr>
          <p:cNvPr id="24" name="正方形/長方形 23">
            <a:extLst>
              <a:ext uri="{FF2B5EF4-FFF2-40B4-BE49-F238E27FC236}">
                <a16:creationId xmlns:a16="http://schemas.microsoft.com/office/drawing/2014/main" id="{B1AFD2A7-E51B-48DC-AEC1-60CA0A78B742}"/>
              </a:ext>
            </a:extLst>
          </p:cNvPr>
          <p:cNvSpPr/>
          <p:nvPr/>
        </p:nvSpPr>
        <p:spPr>
          <a:xfrm>
            <a:off x="4781886" y="5683025"/>
            <a:ext cx="1721946" cy="276999"/>
          </a:xfrm>
          <a:prstGeom prst="rect">
            <a:avLst/>
          </a:prstGeom>
        </p:spPr>
        <p:txBody>
          <a:bodyPr wrap="none">
            <a:spAutoFit/>
          </a:bodyPr>
          <a:lstStyle/>
          <a:p>
            <a:r>
              <a:rPr lang="ja-JP" altLang="en-US" sz="1200" dirty="0">
                <a:solidFill>
                  <a:schemeClr val="accent3">
                    <a:lumMod val="25000"/>
                  </a:schemeClr>
                </a:solidFill>
              </a:rPr>
              <a:t>https://rurubu.jp/kids</a:t>
            </a:r>
          </a:p>
        </p:txBody>
      </p:sp>
      <p:sp>
        <p:nvSpPr>
          <p:cNvPr id="26" name="正方形/長方形 25">
            <a:extLst>
              <a:ext uri="{FF2B5EF4-FFF2-40B4-BE49-F238E27FC236}">
                <a16:creationId xmlns:a16="http://schemas.microsoft.com/office/drawing/2014/main" id="{5F56FC5E-EFD9-4D81-80A2-2135D6B91C22}"/>
              </a:ext>
            </a:extLst>
          </p:cNvPr>
          <p:cNvSpPr/>
          <p:nvPr/>
        </p:nvSpPr>
        <p:spPr>
          <a:xfrm>
            <a:off x="6406201" y="5700878"/>
            <a:ext cx="1261884" cy="276999"/>
          </a:xfrm>
          <a:prstGeom prst="rect">
            <a:avLst/>
          </a:prstGeom>
        </p:spPr>
        <p:txBody>
          <a:bodyPr wrap="none">
            <a:spAutoFit/>
          </a:bodyPr>
          <a:lstStyle/>
          <a:p>
            <a:r>
              <a:rPr lang="ja-JP" altLang="en-US" sz="1200" b="1" dirty="0">
                <a:solidFill>
                  <a:srgbClr val="B4CA0D"/>
                </a:solidFill>
              </a:rPr>
              <a:t>サイトはこちら</a:t>
            </a:r>
          </a:p>
        </p:txBody>
      </p:sp>
      <p:sp>
        <p:nvSpPr>
          <p:cNvPr id="28" name="角丸四角形 11">
            <a:extLst>
              <a:ext uri="{FF2B5EF4-FFF2-40B4-BE49-F238E27FC236}">
                <a16:creationId xmlns:a16="http://schemas.microsoft.com/office/drawing/2014/main" id="{0A072FFC-84B2-44E4-9027-5FDDD1B244DB}"/>
              </a:ext>
            </a:extLst>
          </p:cNvPr>
          <p:cNvSpPr/>
          <p:nvPr/>
        </p:nvSpPr>
        <p:spPr>
          <a:xfrm>
            <a:off x="4706206" y="660025"/>
            <a:ext cx="3921841" cy="349516"/>
          </a:xfrm>
          <a:prstGeom prst="roundRect">
            <a:avLst>
              <a:gd name="adj" fmla="val 5462"/>
            </a:avLst>
          </a:prstGeom>
          <a:noFill/>
          <a:ln w="19050">
            <a:solidFill>
              <a:srgbClr val="B0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accent3">
                    <a:lumMod val="25000"/>
                  </a:schemeClr>
                </a:solidFill>
              </a:rPr>
              <a:t>記事　オプション</a:t>
            </a:r>
          </a:p>
        </p:txBody>
      </p:sp>
      <p:pic>
        <p:nvPicPr>
          <p:cNvPr id="29" name="図 28">
            <a:extLst>
              <a:ext uri="{FF2B5EF4-FFF2-40B4-BE49-F238E27FC236}">
                <a16:creationId xmlns:a16="http://schemas.microsoft.com/office/drawing/2014/main" id="{362107F6-BDD0-4B65-9DD8-C907B28F8A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24024" y="5273750"/>
            <a:ext cx="2315844" cy="454500"/>
          </a:xfrm>
          <a:prstGeom prst="rect">
            <a:avLst/>
          </a:prstGeom>
        </p:spPr>
      </p:pic>
      <p:sp>
        <p:nvSpPr>
          <p:cNvPr id="25" name="角丸四角形 24">
            <a:extLst>
              <a:ext uri="{FF2B5EF4-FFF2-40B4-BE49-F238E27FC236}">
                <a16:creationId xmlns:a16="http://schemas.microsoft.com/office/drawing/2014/main" id="{071B5C15-3727-FE48-9A90-0E5FADE6FF96}"/>
              </a:ext>
            </a:extLst>
          </p:cNvPr>
          <p:cNvSpPr/>
          <p:nvPr/>
        </p:nvSpPr>
        <p:spPr>
          <a:xfrm flipV="1">
            <a:off x="397126" y="6273245"/>
            <a:ext cx="8226270" cy="99960"/>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27" name="角丸四角形 11">
            <a:extLst>
              <a:ext uri="{FF2B5EF4-FFF2-40B4-BE49-F238E27FC236}">
                <a16:creationId xmlns:a16="http://schemas.microsoft.com/office/drawing/2014/main" id="{1974CABE-0CB9-410D-85D1-B371A795D1E4}"/>
              </a:ext>
            </a:extLst>
          </p:cNvPr>
          <p:cNvSpPr/>
          <p:nvPr/>
        </p:nvSpPr>
        <p:spPr>
          <a:xfrm>
            <a:off x="4706206" y="5213777"/>
            <a:ext cx="3921841" cy="814440"/>
          </a:xfrm>
          <a:prstGeom prst="roundRect">
            <a:avLst>
              <a:gd name="adj" fmla="val 5462"/>
            </a:avLst>
          </a:prstGeom>
          <a:noFill/>
          <a:ln w="19050">
            <a:solidFill>
              <a:srgbClr val="B0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200" b="1" dirty="0">
              <a:solidFill>
                <a:schemeClr val="accent3">
                  <a:lumMod val="25000"/>
                </a:schemeClr>
              </a:solidFill>
            </a:endParaRPr>
          </a:p>
        </p:txBody>
      </p:sp>
    </p:spTree>
    <p:extLst>
      <p:ext uri="{BB962C8B-B14F-4D97-AF65-F5344CB8AC3E}">
        <p14:creationId xmlns:p14="http://schemas.microsoft.com/office/powerpoint/2010/main" val="1849789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図 85">
            <a:extLst>
              <a:ext uri="{FF2B5EF4-FFF2-40B4-BE49-F238E27FC236}">
                <a16:creationId xmlns:a16="http://schemas.microsoft.com/office/drawing/2014/main" id="{5BC86651-ACED-44AE-BCAE-ACCF54AA16AB}"/>
              </a:ext>
            </a:extLst>
          </p:cNvPr>
          <p:cNvPicPr>
            <a:picLocks noChangeAspect="1"/>
          </p:cNvPicPr>
          <p:nvPr/>
        </p:nvPicPr>
        <p:blipFill rotWithShape="1">
          <a:blip r:embed="rId3"/>
          <a:srcRect l="7366" t="28885" r="57246" b="18088"/>
          <a:stretch/>
        </p:blipFill>
        <p:spPr>
          <a:xfrm>
            <a:off x="1815052" y="4257785"/>
            <a:ext cx="1074718" cy="905405"/>
          </a:xfrm>
          <a:prstGeom prst="rect">
            <a:avLst/>
          </a:prstGeom>
        </p:spPr>
      </p:pic>
      <p:pic>
        <p:nvPicPr>
          <p:cNvPr id="87" name="図 86">
            <a:extLst>
              <a:ext uri="{FF2B5EF4-FFF2-40B4-BE49-F238E27FC236}">
                <a16:creationId xmlns:a16="http://schemas.microsoft.com/office/drawing/2014/main" id="{AB72BB57-D3FC-4CD6-A38D-D3BE570F43C0}"/>
              </a:ext>
            </a:extLst>
          </p:cNvPr>
          <p:cNvPicPr>
            <a:picLocks noChangeAspect="1"/>
          </p:cNvPicPr>
          <p:nvPr/>
        </p:nvPicPr>
        <p:blipFill rotWithShape="1">
          <a:blip r:embed="rId4"/>
          <a:srcRect l="7143" t="28869" r="57391" b="12277"/>
          <a:stretch/>
        </p:blipFill>
        <p:spPr>
          <a:xfrm>
            <a:off x="1815052" y="5160078"/>
            <a:ext cx="1003181" cy="935938"/>
          </a:xfrm>
          <a:prstGeom prst="rect">
            <a:avLst/>
          </a:prstGeom>
        </p:spPr>
      </p:pic>
      <p:pic>
        <p:nvPicPr>
          <p:cNvPr id="10" name="図 9">
            <a:extLst>
              <a:ext uri="{FF2B5EF4-FFF2-40B4-BE49-F238E27FC236}">
                <a16:creationId xmlns:a16="http://schemas.microsoft.com/office/drawing/2014/main" id="{18947A98-9EDB-4EBF-B990-A80B859A94B6}"/>
              </a:ext>
            </a:extLst>
          </p:cNvPr>
          <p:cNvPicPr>
            <a:picLocks noChangeAspect="1"/>
          </p:cNvPicPr>
          <p:nvPr/>
        </p:nvPicPr>
        <p:blipFill rotWithShape="1">
          <a:blip r:embed="rId3"/>
          <a:srcRect l="7366" t="28885" r="57246" b="18088"/>
          <a:stretch/>
        </p:blipFill>
        <p:spPr>
          <a:xfrm>
            <a:off x="624604" y="4414595"/>
            <a:ext cx="1074718" cy="905405"/>
          </a:xfrm>
          <a:prstGeom prst="rect">
            <a:avLst/>
          </a:prstGeom>
        </p:spPr>
      </p:pic>
      <p:pic>
        <p:nvPicPr>
          <p:cNvPr id="16" name="図 15">
            <a:extLst>
              <a:ext uri="{FF2B5EF4-FFF2-40B4-BE49-F238E27FC236}">
                <a16:creationId xmlns:a16="http://schemas.microsoft.com/office/drawing/2014/main" id="{7A569D8C-30C8-4EA0-A719-370C568B2ED0}"/>
              </a:ext>
            </a:extLst>
          </p:cNvPr>
          <p:cNvPicPr>
            <a:picLocks noChangeAspect="1"/>
          </p:cNvPicPr>
          <p:nvPr/>
        </p:nvPicPr>
        <p:blipFill rotWithShape="1">
          <a:blip r:embed="rId4"/>
          <a:srcRect l="7143" t="28869" r="57391" b="12277"/>
          <a:stretch/>
        </p:blipFill>
        <p:spPr>
          <a:xfrm>
            <a:off x="624604" y="5316888"/>
            <a:ext cx="1003181" cy="935938"/>
          </a:xfrm>
          <a:prstGeom prst="rect">
            <a:avLst/>
          </a:prstGeom>
        </p:spPr>
      </p:pic>
      <p:sp>
        <p:nvSpPr>
          <p:cNvPr id="61" name="角丸四角形 60">
            <a:extLst>
              <a:ext uri="{FF2B5EF4-FFF2-40B4-BE49-F238E27FC236}">
                <a16:creationId xmlns:a16="http://schemas.microsoft.com/office/drawing/2014/main" id="{A534497D-229C-E045-BF84-478F7A334146}"/>
              </a:ext>
            </a:extLst>
          </p:cNvPr>
          <p:cNvSpPr/>
          <p:nvPr/>
        </p:nvSpPr>
        <p:spPr>
          <a:xfrm>
            <a:off x="3258408" y="1055284"/>
            <a:ext cx="2700752" cy="5253102"/>
          </a:xfrm>
          <a:prstGeom prst="roundRect">
            <a:avLst>
              <a:gd name="adj" fmla="val 2565"/>
            </a:avLst>
          </a:prstGeom>
          <a:noFill/>
          <a:ln w="19050">
            <a:solidFill>
              <a:srgbClr val="B0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62" name="角丸四角形 61">
            <a:extLst>
              <a:ext uri="{FF2B5EF4-FFF2-40B4-BE49-F238E27FC236}">
                <a16:creationId xmlns:a16="http://schemas.microsoft.com/office/drawing/2014/main" id="{EBE01E82-B028-FD4C-AA3A-DC2EC0443ED8}"/>
              </a:ext>
            </a:extLst>
          </p:cNvPr>
          <p:cNvSpPr/>
          <p:nvPr/>
        </p:nvSpPr>
        <p:spPr>
          <a:xfrm>
            <a:off x="418730" y="1052945"/>
            <a:ext cx="2700752" cy="5253102"/>
          </a:xfrm>
          <a:prstGeom prst="roundRect">
            <a:avLst>
              <a:gd name="adj" fmla="val 2565"/>
            </a:avLst>
          </a:prstGeom>
          <a:noFill/>
          <a:ln w="19050">
            <a:solidFill>
              <a:srgbClr val="B0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63" name="角丸四角形 62">
            <a:extLst>
              <a:ext uri="{FF2B5EF4-FFF2-40B4-BE49-F238E27FC236}">
                <a16:creationId xmlns:a16="http://schemas.microsoft.com/office/drawing/2014/main" id="{F28FA338-5868-4D4E-B5C1-261050EEA27D}"/>
              </a:ext>
            </a:extLst>
          </p:cNvPr>
          <p:cNvSpPr/>
          <p:nvPr/>
        </p:nvSpPr>
        <p:spPr>
          <a:xfrm>
            <a:off x="6097789" y="1052945"/>
            <a:ext cx="2700752" cy="5253102"/>
          </a:xfrm>
          <a:prstGeom prst="roundRect">
            <a:avLst>
              <a:gd name="adj" fmla="val 2565"/>
            </a:avLst>
          </a:prstGeom>
          <a:noFill/>
          <a:ln w="19050">
            <a:solidFill>
              <a:srgbClr val="B0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pic>
        <p:nvPicPr>
          <p:cNvPr id="15" name="図 14">
            <a:extLst>
              <a:ext uri="{FF2B5EF4-FFF2-40B4-BE49-F238E27FC236}">
                <a16:creationId xmlns:a16="http://schemas.microsoft.com/office/drawing/2014/main" id="{8DB6E1F3-FC2E-486C-9152-36A08BEDEBB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59434"/>
          <a:stretch/>
        </p:blipFill>
        <p:spPr>
          <a:xfrm>
            <a:off x="1815342" y="6064695"/>
            <a:ext cx="950225" cy="150231"/>
          </a:xfrm>
          <a:prstGeom prst="rect">
            <a:avLst/>
          </a:prstGeom>
        </p:spPr>
      </p:pic>
      <p:pic>
        <p:nvPicPr>
          <p:cNvPr id="7" name="図 6">
            <a:extLst>
              <a:ext uri="{FF2B5EF4-FFF2-40B4-BE49-F238E27FC236}">
                <a16:creationId xmlns:a16="http://schemas.microsoft.com/office/drawing/2014/main" id="{DB231F90-4CE9-486D-84EA-54EB24277DA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834431" y="2378842"/>
            <a:ext cx="988125" cy="1753125"/>
          </a:xfrm>
          <a:prstGeom prst="rect">
            <a:avLst/>
          </a:prstGeom>
        </p:spPr>
      </p:pic>
      <p:pic>
        <p:nvPicPr>
          <p:cNvPr id="93" name="図 92">
            <a:extLst>
              <a:ext uri="{FF2B5EF4-FFF2-40B4-BE49-F238E27FC236}">
                <a16:creationId xmlns:a16="http://schemas.microsoft.com/office/drawing/2014/main" id="{492F8A69-4420-40BD-AB26-D8F8A4F3C1D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23968" y="2378842"/>
            <a:ext cx="1019227" cy="1791832"/>
          </a:xfrm>
          <a:prstGeom prst="rect">
            <a:avLst/>
          </a:prstGeom>
        </p:spPr>
      </p:pic>
      <p:sp>
        <p:nvSpPr>
          <p:cNvPr id="2" name="タイトル 1"/>
          <p:cNvSpPr>
            <a:spLocks noGrp="1"/>
          </p:cNvSpPr>
          <p:nvPr>
            <p:ph type="title"/>
          </p:nvPr>
        </p:nvSpPr>
        <p:spPr/>
        <p:txBody>
          <a:bodyPr/>
          <a:lstStyle/>
          <a:p>
            <a:r>
              <a:rPr kumimoji="1" lang="ja-JP" altLang="en-US" dirty="0">
                <a:solidFill>
                  <a:schemeClr val="accent3">
                    <a:lumMod val="25000"/>
                  </a:schemeClr>
                </a:solidFill>
                <a:latin typeface="+mn-lt"/>
              </a:rPr>
              <a:t>タイアップ記事　付帯オプション</a:t>
            </a:r>
          </a:p>
        </p:txBody>
      </p:sp>
      <p:sp>
        <p:nvSpPr>
          <p:cNvPr id="8" name="テキスト ボックス 7">
            <a:extLst>
              <a:ext uri="{FF2B5EF4-FFF2-40B4-BE49-F238E27FC236}">
                <a16:creationId xmlns:a16="http://schemas.microsoft.com/office/drawing/2014/main" id="{E74B0189-A3AB-44BD-9263-96D6F839C49A}"/>
              </a:ext>
            </a:extLst>
          </p:cNvPr>
          <p:cNvSpPr txBox="1"/>
          <p:nvPr/>
        </p:nvSpPr>
        <p:spPr>
          <a:xfrm>
            <a:off x="556704" y="1637676"/>
            <a:ext cx="2465872" cy="752129"/>
          </a:xfrm>
          <a:prstGeom prst="rect">
            <a:avLst/>
          </a:prstGeom>
          <a:noFill/>
        </p:spPr>
        <p:txBody>
          <a:bodyPr wrap="square" rtlCol="0">
            <a:spAutoFit/>
          </a:bodyPr>
          <a:lstStyle/>
          <a:p>
            <a:pPr>
              <a:lnSpc>
                <a:spcPts val="1300"/>
              </a:lnSpc>
            </a:pPr>
            <a:r>
              <a:rPr kumimoji="1" lang="ja-JP" altLang="en-US" sz="900" dirty="0">
                <a:solidFill>
                  <a:schemeClr val="accent3">
                    <a:lumMod val="25000"/>
                  </a:schemeClr>
                </a:solidFill>
              </a:rPr>
              <a:t>サイトトップページ・一覧ページ・記事詳細ページの編集部おすすめ記事下誘導枠にてタイアップ記事をご紹介。ユーザーを記事へ誘導します。</a:t>
            </a:r>
          </a:p>
        </p:txBody>
      </p:sp>
      <p:sp>
        <p:nvSpPr>
          <p:cNvPr id="56" name="角丸四角形 13">
            <a:extLst>
              <a:ext uri="{FF2B5EF4-FFF2-40B4-BE49-F238E27FC236}">
                <a16:creationId xmlns:a16="http://schemas.microsoft.com/office/drawing/2014/main" id="{F6895F0B-5062-4EA4-87F4-B3E266B56C85}"/>
              </a:ext>
            </a:extLst>
          </p:cNvPr>
          <p:cNvSpPr/>
          <p:nvPr/>
        </p:nvSpPr>
        <p:spPr>
          <a:xfrm>
            <a:off x="653082" y="2398849"/>
            <a:ext cx="952346" cy="192145"/>
          </a:xfrm>
          <a:prstGeom prst="roundRect">
            <a:avLst>
              <a:gd name="adj" fmla="val 5612"/>
            </a:avLst>
          </a:prstGeom>
          <a:solidFill>
            <a:srgbClr val="B0CD00"/>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300000"/>
              </a:lnSpc>
            </a:pPr>
            <a:endParaRPr kumimoji="1" lang="ja-JP" altLang="en-US" sz="1100" b="1" dirty="0">
              <a:solidFill>
                <a:schemeClr val="bg1"/>
              </a:solidFill>
            </a:endParaRPr>
          </a:p>
        </p:txBody>
      </p:sp>
      <p:sp>
        <p:nvSpPr>
          <p:cNvPr id="82" name="角丸四角形 13">
            <a:extLst>
              <a:ext uri="{FF2B5EF4-FFF2-40B4-BE49-F238E27FC236}">
                <a16:creationId xmlns:a16="http://schemas.microsoft.com/office/drawing/2014/main" id="{BD441843-E882-46FA-90B5-5F03BC459352}"/>
              </a:ext>
            </a:extLst>
          </p:cNvPr>
          <p:cNvSpPr/>
          <p:nvPr/>
        </p:nvSpPr>
        <p:spPr>
          <a:xfrm>
            <a:off x="653082" y="2354974"/>
            <a:ext cx="952346" cy="308083"/>
          </a:xfrm>
          <a:prstGeom prst="roundRect">
            <a:avLst>
              <a:gd name="adj" fmla="val 5612"/>
            </a:avLst>
          </a:prstGeom>
          <a:no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000"/>
              </a:lnSpc>
            </a:pPr>
            <a:r>
              <a:rPr kumimoji="1" lang="en-US" altLang="ja-JP" sz="1100" b="1" dirty="0">
                <a:solidFill>
                  <a:schemeClr val="bg1"/>
                </a:solidFill>
              </a:rPr>
              <a:t>TOP</a:t>
            </a:r>
            <a:r>
              <a:rPr kumimoji="1" lang="ja-JP" altLang="en-US" sz="1100" b="1">
                <a:solidFill>
                  <a:schemeClr val="bg1"/>
                </a:solidFill>
              </a:rPr>
              <a:t>・一覧</a:t>
            </a:r>
            <a:endParaRPr kumimoji="1" lang="ja-JP" altLang="en-US" sz="1100" b="1" dirty="0">
              <a:solidFill>
                <a:schemeClr val="bg1"/>
              </a:solidFill>
            </a:endParaRPr>
          </a:p>
        </p:txBody>
      </p:sp>
      <p:sp>
        <p:nvSpPr>
          <p:cNvPr id="85" name="角丸四角形 13">
            <a:extLst>
              <a:ext uri="{FF2B5EF4-FFF2-40B4-BE49-F238E27FC236}">
                <a16:creationId xmlns:a16="http://schemas.microsoft.com/office/drawing/2014/main" id="{1EB1254D-F116-4BF0-9B0D-7D1B205E8EB8}"/>
              </a:ext>
            </a:extLst>
          </p:cNvPr>
          <p:cNvSpPr/>
          <p:nvPr/>
        </p:nvSpPr>
        <p:spPr>
          <a:xfrm>
            <a:off x="1853917" y="2386481"/>
            <a:ext cx="952346" cy="202430"/>
          </a:xfrm>
          <a:prstGeom prst="roundRect">
            <a:avLst>
              <a:gd name="adj" fmla="val 5612"/>
            </a:avLst>
          </a:prstGeom>
          <a:solidFill>
            <a:srgbClr val="B0CD00"/>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300000"/>
              </a:lnSpc>
            </a:pPr>
            <a:endParaRPr kumimoji="1" lang="ja-JP" altLang="en-US" sz="1100" b="1" dirty="0">
              <a:solidFill>
                <a:schemeClr val="bg1"/>
              </a:solidFill>
            </a:endParaRPr>
          </a:p>
        </p:txBody>
      </p:sp>
      <p:sp>
        <p:nvSpPr>
          <p:cNvPr id="90" name="角丸四角形 13">
            <a:extLst>
              <a:ext uri="{FF2B5EF4-FFF2-40B4-BE49-F238E27FC236}">
                <a16:creationId xmlns:a16="http://schemas.microsoft.com/office/drawing/2014/main" id="{DB9759DE-9478-4FAF-9A9E-DF070B8452C4}"/>
              </a:ext>
            </a:extLst>
          </p:cNvPr>
          <p:cNvSpPr/>
          <p:nvPr/>
        </p:nvSpPr>
        <p:spPr>
          <a:xfrm>
            <a:off x="1847499" y="2347334"/>
            <a:ext cx="952346" cy="308083"/>
          </a:xfrm>
          <a:prstGeom prst="roundRect">
            <a:avLst>
              <a:gd name="adj" fmla="val 5612"/>
            </a:avLst>
          </a:prstGeom>
          <a:no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000"/>
              </a:lnSpc>
            </a:pPr>
            <a:r>
              <a:rPr kumimoji="1" lang="ja-JP" altLang="en-US" sz="1100" b="1">
                <a:solidFill>
                  <a:schemeClr val="bg1"/>
                </a:solidFill>
              </a:rPr>
              <a:t>記事詳細</a:t>
            </a:r>
            <a:endParaRPr kumimoji="1" lang="en-US" altLang="ja-JP" sz="1100" b="1" dirty="0">
              <a:solidFill>
                <a:schemeClr val="bg1"/>
              </a:solidFill>
            </a:endParaRPr>
          </a:p>
        </p:txBody>
      </p:sp>
      <p:sp>
        <p:nvSpPr>
          <p:cNvPr id="98" name="正方形/長方形 97">
            <a:extLst>
              <a:ext uri="{FF2B5EF4-FFF2-40B4-BE49-F238E27FC236}">
                <a16:creationId xmlns:a16="http://schemas.microsoft.com/office/drawing/2014/main" id="{DF395F39-16F2-4CC0-8C67-13E4C7E80081}"/>
              </a:ext>
            </a:extLst>
          </p:cNvPr>
          <p:cNvSpPr/>
          <p:nvPr/>
        </p:nvSpPr>
        <p:spPr>
          <a:xfrm>
            <a:off x="653081" y="5794181"/>
            <a:ext cx="1052207" cy="458645"/>
          </a:xfrm>
          <a:prstGeom prst="rect">
            <a:avLst/>
          </a:prstGeom>
          <a:solidFill>
            <a:schemeClr val="accent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6" name="フローチャート: せん孔テープ 74">
            <a:extLst>
              <a:ext uri="{FF2B5EF4-FFF2-40B4-BE49-F238E27FC236}">
                <a16:creationId xmlns:a16="http://schemas.microsoft.com/office/drawing/2014/main" id="{D34F521F-59E3-49D9-B060-C49C03DB2B23}"/>
              </a:ext>
            </a:extLst>
          </p:cNvPr>
          <p:cNvSpPr/>
          <p:nvPr/>
        </p:nvSpPr>
        <p:spPr>
          <a:xfrm>
            <a:off x="1818249" y="4041055"/>
            <a:ext cx="1023210" cy="184716"/>
          </a:xfrm>
          <a:prstGeom prst="flowChartPunchedTape">
            <a:avLst/>
          </a:prstGeom>
          <a:solidFill>
            <a:srgbClr val="EBF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bg1"/>
              </a:solidFill>
            </a:endParaRPr>
          </a:p>
        </p:txBody>
      </p:sp>
      <p:sp>
        <p:nvSpPr>
          <p:cNvPr id="64" name="タイトル 1">
            <a:extLst>
              <a:ext uri="{FF2B5EF4-FFF2-40B4-BE49-F238E27FC236}">
                <a16:creationId xmlns:a16="http://schemas.microsoft.com/office/drawing/2014/main" id="{80CDE33C-92C7-244C-9762-93C77FDACFCA}"/>
              </a:ext>
            </a:extLst>
          </p:cNvPr>
          <p:cNvSpPr txBox="1">
            <a:spLocks/>
          </p:cNvSpPr>
          <p:nvPr/>
        </p:nvSpPr>
        <p:spPr>
          <a:xfrm>
            <a:off x="1275786" y="1229953"/>
            <a:ext cx="946890" cy="3843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sz="2000" b="1">
                <a:solidFill>
                  <a:schemeClr val="accent3">
                    <a:lumMod val="25000"/>
                  </a:schemeClr>
                </a:solidFill>
                <a:latin typeface="+mn-lt"/>
                <a:ea typeface="+mn-ea"/>
              </a:rPr>
              <a:t>誘導枠</a:t>
            </a:r>
            <a:endParaRPr lang="ja-JP" altLang="en-US" sz="2000" b="1" dirty="0">
              <a:solidFill>
                <a:schemeClr val="accent3">
                  <a:lumMod val="25000"/>
                </a:schemeClr>
              </a:solidFill>
              <a:latin typeface="+mn-lt"/>
              <a:ea typeface="+mn-ea"/>
            </a:endParaRPr>
          </a:p>
        </p:txBody>
      </p:sp>
      <p:sp>
        <p:nvSpPr>
          <p:cNvPr id="68" name="タイトル 1">
            <a:extLst>
              <a:ext uri="{FF2B5EF4-FFF2-40B4-BE49-F238E27FC236}">
                <a16:creationId xmlns:a16="http://schemas.microsoft.com/office/drawing/2014/main" id="{E014FD4E-2641-B14B-A5A7-25574517402C}"/>
              </a:ext>
            </a:extLst>
          </p:cNvPr>
          <p:cNvSpPr txBox="1">
            <a:spLocks/>
          </p:cNvSpPr>
          <p:nvPr/>
        </p:nvSpPr>
        <p:spPr>
          <a:xfrm>
            <a:off x="3741658" y="1201500"/>
            <a:ext cx="2008963" cy="3843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sz="2000" b="1">
                <a:solidFill>
                  <a:schemeClr val="accent3">
                    <a:lumMod val="25000"/>
                  </a:schemeClr>
                </a:solidFill>
                <a:latin typeface="+mn-lt"/>
                <a:ea typeface="+mn-ea"/>
              </a:rPr>
              <a:t>公式</a:t>
            </a:r>
            <a:r>
              <a:rPr lang="en-US" altLang="ja-JP" sz="2000" b="1" dirty="0">
                <a:solidFill>
                  <a:schemeClr val="accent3">
                    <a:lumMod val="25000"/>
                  </a:schemeClr>
                </a:solidFill>
                <a:latin typeface="+mn-lt"/>
                <a:ea typeface="+mn-ea"/>
              </a:rPr>
              <a:t>SNS</a:t>
            </a:r>
            <a:r>
              <a:rPr lang="ja-JP" altLang="en-US" sz="2000" b="1">
                <a:solidFill>
                  <a:schemeClr val="accent3">
                    <a:lumMod val="25000"/>
                  </a:schemeClr>
                </a:solidFill>
                <a:latin typeface="+mn-lt"/>
                <a:ea typeface="+mn-ea"/>
              </a:rPr>
              <a:t>投稿</a:t>
            </a:r>
            <a:endParaRPr lang="ja-JP" altLang="en-US" sz="2000" b="1" dirty="0">
              <a:solidFill>
                <a:schemeClr val="accent3">
                  <a:lumMod val="25000"/>
                </a:schemeClr>
              </a:solidFill>
              <a:latin typeface="+mn-lt"/>
              <a:ea typeface="+mn-ea"/>
            </a:endParaRPr>
          </a:p>
        </p:txBody>
      </p:sp>
      <p:sp>
        <p:nvSpPr>
          <p:cNvPr id="73" name="タイトル 1">
            <a:extLst>
              <a:ext uri="{FF2B5EF4-FFF2-40B4-BE49-F238E27FC236}">
                <a16:creationId xmlns:a16="http://schemas.microsoft.com/office/drawing/2014/main" id="{FEDFD075-FAB5-5147-89F0-F97632D6CB27}"/>
              </a:ext>
            </a:extLst>
          </p:cNvPr>
          <p:cNvSpPr txBox="1">
            <a:spLocks/>
          </p:cNvSpPr>
          <p:nvPr/>
        </p:nvSpPr>
        <p:spPr>
          <a:xfrm>
            <a:off x="6608433" y="1201500"/>
            <a:ext cx="2008963" cy="3843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sz="2000" b="1">
                <a:solidFill>
                  <a:schemeClr val="accent3">
                    <a:lumMod val="25000"/>
                  </a:schemeClr>
                </a:solidFill>
                <a:latin typeface="+mn-lt"/>
                <a:ea typeface="+mn-ea"/>
              </a:rPr>
              <a:t>配信レポート</a:t>
            </a:r>
            <a:endParaRPr lang="ja-JP" altLang="en-US" sz="2000" b="1" dirty="0">
              <a:solidFill>
                <a:schemeClr val="accent3">
                  <a:lumMod val="25000"/>
                </a:schemeClr>
              </a:solidFill>
              <a:latin typeface="+mn-lt"/>
              <a:ea typeface="+mn-ea"/>
            </a:endParaRPr>
          </a:p>
        </p:txBody>
      </p:sp>
      <p:sp>
        <p:nvSpPr>
          <p:cNvPr id="75" name="テキスト ボックス 74">
            <a:extLst>
              <a:ext uri="{FF2B5EF4-FFF2-40B4-BE49-F238E27FC236}">
                <a16:creationId xmlns:a16="http://schemas.microsoft.com/office/drawing/2014/main" id="{1575B0CA-6178-514F-815C-F36062732792}"/>
              </a:ext>
            </a:extLst>
          </p:cNvPr>
          <p:cNvSpPr txBox="1"/>
          <p:nvPr/>
        </p:nvSpPr>
        <p:spPr>
          <a:xfrm>
            <a:off x="280180" y="675535"/>
            <a:ext cx="7614664" cy="276999"/>
          </a:xfrm>
          <a:prstGeom prst="rect">
            <a:avLst/>
          </a:prstGeom>
          <a:noFill/>
        </p:spPr>
        <p:txBody>
          <a:bodyPr wrap="square" rtlCol="0">
            <a:spAutoFit/>
          </a:bodyPr>
          <a:lstStyle/>
          <a:p>
            <a:pPr defTabSz="457200"/>
            <a:r>
              <a:rPr lang="ja-JP" altLang="en-US" sz="1200">
                <a:solidFill>
                  <a:schemeClr val="accent3">
                    <a:lumMod val="25000"/>
                  </a:schemeClr>
                </a:solidFill>
              </a:rPr>
              <a:t>「るるぶ</a:t>
            </a:r>
            <a:r>
              <a:rPr lang="en-US" altLang="ja-JP" sz="1200" dirty="0">
                <a:solidFill>
                  <a:schemeClr val="accent3">
                    <a:lumMod val="25000"/>
                  </a:schemeClr>
                </a:solidFill>
              </a:rPr>
              <a:t>Kids</a:t>
            </a:r>
            <a:r>
              <a:rPr lang="ja-JP" altLang="en-US" sz="1200">
                <a:solidFill>
                  <a:schemeClr val="accent3">
                    <a:lumMod val="25000"/>
                  </a:schemeClr>
                </a:solidFill>
              </a:rPr>
              <a:t>」タイアップ記事に付帯する無料オプションです</a:t>
            </a:r>
            <a:endParaRPr lang="en-US" altLang="ja-JP" sz="1200" dirty="0">
              <a:solidFill>
                <a:schemeClr val="accent3">
                  <a:lumMod val="25000"/>
                </a:schemeClr>
              </a:solidFill>
            </a:endParaRPr>
          </a:p>
        </p:txBody>
      </p:sp>
      <p:sp>
        <p:nvSpPr>
          <p:cNvPr id="71" name="テキスト ボックス 70">
            <a:extLst>
              <a:ext uri="{FF2B5EF4-FFF2-40B4-BE49-F238E27FC236}">
                <a16:creationId xmlns:a16="http://schemas.microsoft.com/office/drawing/2014/main" id="{B22245F6-CBB5-094C-BAD5-26A87696B50F}"/>
              </a:ext>
            </a:extLst>
          </p:cNvPr>
          <p:cNvSpPr txBox="1"/>
          <p:nvPr/>
        </p:nvSpPr>
        <p:spPr>
          <a:xfrm>
            <a:off x="3341524" y="1620355"/>
            <a:ext cx="2654381" cy="752129"/>
          </a:xfrm>
          <a:prstGeom prst="rect">
            <a:avLst/>
          </a:prstGeom>
          <a:noFill/>
        </p:spPr>
        <p:txBody>
          <a:bodyPr wrap="square" rtlCol="0">
            <a:spAutoFit/>
          </a:bodyPr>
          <a:lstStyle/>
          <a:p>
            <a:pPr>
              <a:lnSpc>
                <a:spcPts val="1300"/>
              </a:lnSpc>
            </a:pPr>
            <a:r>
              <a:rPr kumimoji="1" lang="ja-JP" altLang="en-US" sz="900" dirty="0">
                <a:solidFill>
                  <a:schemeClr val="accent3">
                    <a:lumMod val="25000"/>
                  </a:schemeClr>
                </a:solidFill>
              </a:rPr>
              <a:t>公式</a:t>
            </a:r>
            <a:r>
              <a:rPr kumimoji="1" lang="en-US" altLang="ja-JP" sz="900" dirty="0">
                <a:solidFill>
                  <a:schemeClr val="accent3">
                    <a:lumMod val="25000"/>
                  </a:schemeClr>
                </a:solidFill>
              </a:rPr>
              <a:t>SNS</a:t>
            </a:r>
            <a:r>
              <a:rPr kumimoji="1" lang="ja-JP" altLang="en-US" sz="900" dirty="0">
                <a:solidFill>
                  <a:schemeClr val="accent3">
                    <a:lumMod val="25000"/>
                  </a:schemeClr>
                </a:solidFill>
              </a:rPr>
              <a:t>アカウントを活用し、タイアップ記事の</a:t>
            </a:r>
            <a:r>
              <a:rPr kumimoji="1" lang="en-US" altLang="ja-JP" sz="900" dirty="0">
                <a:solidFill>
                  <a:schemeClr val="accent3">
                    <a:lumMod val="25000"/>
                  </a:schemeClr>
                </a:solidFill>
              </a:rPr>
              <a:t>SNS</a:t>
            </a:r>
            <a:r>
              <a:rPr kumimoji="1" lang="ja-JP" altLang="en-US" sz="900" dirty="0">
                <a:solidFill>
                  <a:schemeClr val="accent3">
                    <a:lumMod val="25000"/>
                  </a:schemeClr>
                </a:solidFill>
              </a:rPr>
              <a:t>でのご紹介投稿を行います。ロイヤリティの高いユーザーにリーチできるとともに</a:t>
            </a:r>
            <a:r>
              <a:rPr kumimoji="1" lang="en-US" altLang="ja-JP" sz="900" dirty="0">
                <a:solidFill>
                  <a:schemeClr val="accent3">
                    <a:lumMod val="25000"/>
                  </a:schemeClr>
                </a:solidFill>
              </a:rPr>
              <a:t>SNS</a:t>
            </a:r>
            <a:r>
              <a:rPr kumimoji="1" lang="ja-JP" altLang="en-US" sz="900" dirty="0">
                <a:solidFill>
                  <a:schemeClr val="accent3">
                    <a:lumMod val="25000"/>
                  </a:schemeClr>
                </a:solidFill>
              </a:rPr>
              <a:t>上での拡散が期待できます。</a:t>
            </a:r>
          </a:p>
        </p:txBody>
      </p:sp>
      <p:sp>
        <p:nvSpPr>
          <p:cNvPr id="76" name="正方形/長方形 75">
            <a:extLst>
              <a:ext uri="{FF2B5EF4-FFF2-40B4-BE49-F238E27FC236}">
                <a16:creationId xmlns:a16="http://schemas.microsoft.com/office/drawing/2014/main" id="{52591DF7-671D-5A49-BF50-47BA13F576E2}"/>
              </a:ext>
            </a:extLst>
          </p:cNvPr>
          <p:cNvSpPr/>
          <p:nvPr/>
        </p:nvSpPr>
        <p:spPr>
          <a:xfrm>
            <a:off x="4531982" y="4877144"/>
            <a:ext cx="1176415" cy="456535"/>
          </a:xfrm>
          <a:prstGeom prst="rect">
            <a:avLst/>
          </a:prstGeom>
        </p:spPr>
        <p:txBody>
          <a:bodyPr wrap="square">
            <a:spAutoFit/>
          </a:bodyPr>
          <a:lstStyle/>
          <a:p>
            <a:pPr algn="r">
              <a:lnSpc>
                <a:spcPts val="1400"/>
              </a:lnSpc>
              <a:spcAft>
                <a:spcPts val="0"/>
              </a:spcAft>
            </a:pPr>
            <a:r>
              <a:rPr lang="ja-JP" altLang="ja-JP" sz="1000" b="1" kern="100" dirty="0">
                <a:solidFill>
                  <a:schemeClr val="accent3">
                    <a:lumMod val="25000"/>
                  </a:schemeClr>
                </a:solidFill>
                <a:cs typeface="Courier New" panose="02070309020205020404" pitchFamily="49" charset="0"/>
              </a:rPr>
              <a:t>フォロワー数</a:t>
            </a:r>
            <a:endParaRPr lang="en-US" altLang="ja-JP" sz="1000" b="1" kern="100" dirty="0">
              <a:solidFill>
                <a:schemeClr val="accent3">
                  <a:lumMod val="25000"/>
                </a:schemeClr>
              </a:solidFill>
              <a:cs typeface="Courier New" panose="02070309020205020404" pitchFamily="49" charset="0"/>
            </a:endParaRPr>
          </a:p>
          <a:p>
            <a:pPr algn="r">
              <a:lnSpc>
                <a:spcPts val="1400"/>
              </a:lnSpc>
              <a:spcAft>
                <a:spcPts val="0"/>
              </a:spcAft>
            </a:pPr>
            <a:r>
              <a:rPr lang="en-US" altLang="ja-JP" sz="1400" b="1" kern="100" dirty="0">
                <a:solidFill>
                  <a:schemeClr val="accent3">
                    <a:lumMod val="25000"/>
                  </a:schemeClr>
                </a:solidFill>
                <a:cs typeface="Courier New" panose="02070309020205020404" pitchFamily="49" charset="0"/>
              </a:rPr>
              <a:t> 2,800</a:t>
            </a:r>
            <a:endParaRPr lang="ja-JP" altLang="ja-JP" sz="1400" b="1" kern="100" dirty="0">
              <a:solidFill>
                <a:schemeClr val="accent3">
                  <a:lumMod val="25000"/>
                </a:schemeClr>
              </a:solidFill>
              <a:cs typeface="Courier New" panose="02070309020205020404" pitchFamily="49" charset="0"/>
            </a:endParaRPr>
          </a:p>
        </p:txBody>
      </p:sp>
      <p:sp>
        <p:nvSpPr>
          <p:cNvPr id="77" name="角丸四角形 13">
            <a:extLst>
              <a:ext uri="{FF2B5EF4-FFF2-40B4-BE49-F238E27FC236}">
                <a16:creationId xmlns:a16="http://schemas.microsoft.com/office/drawing/2014/main" id="{F1DA011A-9518-F543-9DB0-AC5CA92B2DF9}"/>
              </a:ext>
            </a:extLst>
          </p:cNvPr>
          <p:cNvSpPr/>
          <p:nvPr/>
        </p:nvSpPr>
        <p:spPr>
          <a:xfrm>
            <a:off x="4515377" y="4619877"/>
            <a:ext cx="1114320" cy="231697"/>
          </a:xfrm>
          <a:prstGeom prst="roundRect">
            <a:avLst>
              <a:gd name="adj" fmla="val 5612"/>
            </a:avLst>
          </a:prstGeom>
          <a:solidFill>
            <a:srgbClr val="B0CD00"/>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00"/>
              </a:lnSpc>
            </a:pPr>
            <a:r>
              <a:rPr kumimoji="1" lang="en-US" altLang="ja-JP" sz="1200" b="1" dirty="0">
                <a:solidFill>
                  <a:schemeClr val="bg1"/>
                </a:solidFill>
              </a:rPr>
              <a:t>Instagram</a:t>
            </a:r>
            <a:endParaRPr kumimoji="1" lang="ja-JP" altLang="en-US" sz="1200" b="1" dirty="0">
              <a:solidFill>
                <a:schemeClr val="bg1"/>
              </a:solidFill>
            </a:endParaRPr>
          </a:p>
        </p:txBody>
      </p:sp>
      <p:sp>
        <p:nvSpPr>
          <p:cNvPr id="78" name="正方形/長方形 77">
            <a:extLst>
              <a:ext uri="{FF2B5EF4-FFF2-40B4-BE49-F238E27FC236}">
                <a16:creationId xmlns:a16="http://schemas.microsoft.com/office/drawing/2014/main" id="{21F8B732-10F3-1949-B72A-8120E06ECDEF}"/>
              </a:ext>
            </a:extLst>
          </p:cNvPr>
          <p:cNvSpPr/>
          <p:nvPr/>
        </p:nvSpPr>
        <p:spPr>
          <a:xfrm>
            <a:off x="4531982" y="3374084"/>
            <a:ext cx="1176415" cy="456535"/>
          </a:xfrm>
          <a:prstGeom prst="rect">
            <a:avLst/>
          </a:prstGeom>
        </p:spPr>
        <p:txBody>
          <a:bodyPr wrap="square">
            <a:spAutoFit/>
          </a:bodyPr>
          <a:lstStyle/>
          <a:p>
            <a:pPr algn="r">
              <a:lnSpc>
                <a:spcPts val="1400"/>
              </a:lnSpc>
              <a:spcAft>
                <a:spcPts val="0"/>
              </a:spcAft>
            </a:pPr>
            <a:r>
              <a:rPr lang="ja-JP" altLang="ja-JP" sz="1000" b="1" kern="100" dirty="0">
                <a:solidFill>
                  <a:schemeClr val="accent3">
                    <a:lumMod val="25000"/>
                  </a:schemeClr>
                </a:solidFill>
                <a:cs typeface="Courier New" panose="02070309020205020404" pitchFamily="49" charset="0"/>
              </a:rPr>
              <a:t>フォロワー数</a:t>
            </a:r>
            <a:endParaRPr lang="en-US" altLang="ja-JP" sz="1000" b="1" kern="100" dirty="0">
              <a:solidFill>
                <a:schemeClr val="accent3">
                  <a:lumMod val="25000"/>
                </a:schemeClr>
              </a:solidFill>
              <a:cs typeface="Courier New" panose="02070309020205020404" pitchFamily="49" charset="0"/>
            </a:endParaRPr>
          </a:p>
          <a:p>
            <a:pPr algn="r">
              <a:lnSpc>
                <a:spcPts val="1400"/>
              </a:lnSpc>
              <a:spcAft>
                <a:spcPts val="0"/>
              </a:spcAft>
            </a:pPr>
            <a:r>
              <a:rPr lang="en-US" altLang="ja-JP" sz="1400" b="1" kern="100" dirty="0">
                <a:solidFill>
                  <a:schemeClr val="accent3">
                    <a:lumMod val="25000"/>
                  </a:schemeClr>
                </a:solidFill>
                <a:cs typeface="Courier New" panose="02070309020205020404" pitchFamily="49" charset="0"/>
              </a:rPr>
              <a:t>20,000</a:t>
            </a:r>
            <a:endParaRPr lang="ja-JP" altLang="ja-JP" sz="1400" b="1" kern="100" dirty="0">
              <a:solidFill>
                <a:schemeClr val="accent3">
                  <a:lumMod val="25000"/>
                </a:schemeClr>
              </a:solidFill>
              <a:cs typeface="Courier New" panose="02070309020205020404" pitchFamily="49" charset="0"/>
            </a:endParaRPr>
          </a:p>
        </p:txBody>
      </p:sp>
      <p:sp>
        <p:nvSpPr>
          <p:cNvPr id="79" name="角丸四角形 13">
            <a:extLst>
              <a:ext uri="{FF2B5EF4-FFF2-40B4-BE49-F238E27FC236}">
                <a16:creationId xmlns:a16="http://schemas.microsoft.com/office/drawing/2014/main" id="{5CE21B9A-F010-3648-89FB-9A79018AED22}"/>
              </a:ext>
            </a:extLst>
          </p:cNvPr>
          <p:cNvSpPr/>
          <p:nvPr/>
        </p:nvSpPr>
        <p:spPr>
          <a:xfrm>
            <a:off x="4515377" y="3100481"/>
            <a:ext cx="1114320" cy="231697"/>
          </a:xfrm>
          <a:prstGeom prst="roundRect">
            <a:avLst>
              <a:gd name="adj" fmla="val 5612"/>
            </a:avLst>
          </a:prstGeom>
          <a:solidFill>
            <a:srgbClr val="B0CD00"/>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00"/>
              </a:lnSpc>
            </a:pPr>
            <a:r>
              <a:rPr kumimoji="1" lang="en-US" altLang="ja-JP" sz="1200" b="1" dirty="0">
                <a:solidFill>
                  <a:schemeClr val="bg1"/>
                </a:solidFill>
              </a:rPr>
              <a:t>Twitter</a:t>
            </a:r>
            <a:endParaRPr kumimoji="1" lang="ja-JP" altLang="en-US" sz="1200" b="1" dirty="0">
              <a:solidFill>
                <a:schemeClr val="bg1"/>
              </a:solidFill>
            </a:endParaRPr>
          </a:p>
        </p:txBody>
      </p:sp>
      <p:pic>
        <p:nvPicPr>
          <p:cNvPr id="80" name="図 79">
            <a:extLst>
              <a:ext uri="{FF2B5EF4-FFF2-40B4-BE49-F238E27FC236}">
                <a16:creationId xmlns:a16="http://schemas.microsoft.com/office/drawing/2014/main" id="{D52CD462-D77C-204F-89DF-7F8D57C6F5E4}"/>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448159" y="2549139"/>
            <a:ext cx="1246686" cy="267458"/>
          </a:xfrm>
          <a:prstGeom prst="rect">
            <a:avLst/>
          </a:prstGeom>
        </p:spPr>
      </p:pic>
      <p:grpSp>
        <p:nvGrpSpPr>
          <p:cNvPr id="12" name="グループ化 11">
            <a:extLst>
              <a:ext uri="{FF2B5EF4-FFF2-40B4-BE49-F238E27FC236}">
                <a16:creationId xmlns:a16="http://schemas.microsoft.com/office/drawing/2014/main" id="{1F9C3FC2-615D-1443-8E55-A676684B2C78}"/>
              </a:ext>
            </a:extLst>
          </p:cNvPr>
          <p:cNvGrpSpPr/>
          <p:nvPr/>
        </p:nvGrpSpPr>
        <p:grpSpPr>
          <a:xfrm>
            <a:off x="3496562" y="4435558"/>
            <a:ext cx="854611" cy="1687293"/>
            <a:chOff x="4898672" y="4634455"/>
            <a:chExt cx="854611" cy="1687293"/>
          </a:xfrm>
        </p:grpSpPr>
        <p:pic>
          <p:nvPicPr>
            <p:cNvPr id="67" name="図 66">
              <a:extLst>
                <a:ext uri="{FF2B5EF4-FFF2-40B4-BE49-F238E27FC236}">
                  <a16:creationId xmlns:a16="http://schemas.microsoft.com/office/drawing/2014/main" id="{F29242FE-F6BE-DB45-A660-D31EE71025F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898672" y="4634455"/>
              <a:ext cx="854611" cy="1687293"/>
            </a:xfrm>
            <a:prstGeom prst="rect">
              <a:avLst/>
            </a:prstGeom>
          </p:spPr>
        </p:pic>
        <p:pic>
          <p:nvPicPr>
            <p:cNvPr id="69" name="図 68">
              <a:extLst>
                <a:ext uri="{FF2B5EF4-FFF2-40B4-BE49-F238E27FC236}">
                  <a16:creationId xmlns:a16="http://schemas.microsoft.com/office/drawing/2014/main" id="{F32D4E62-ADF7-C444-A000-DB2B8EFAC29D}"/>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961623" y="4700410"/>
              <a:ext cx="721272" cy="1563183"/>
            </a:xfrm>
            <a:prstGeom prst="roundRect">
              <a:avLst>
                <a:gd name="adj" fmla="val 8962"/>
              </a:avLst>
            </a:prstGeom>
          </p:spPr>
        </p:pic>
        <p:pic>
          <p:nvPicPr>
            <p:cNvPr id="83" name="図 82">
              <a:extLst>
                <a:ext uri="{FF2B5EF4-FFF2-40B4-BE49-F238E27FC236}">
                  <a16:creationId xmlns:a16="http://schemas.microsoft.com/office/drawing/2014/main" id="{F5356455-BE30-6E41-A02F-57A0499CAAAF}"/>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5124551" y="4634916"/>
              <a:ext cx="409414" cy="118040"/>
            </a:xfrm>
            <a:prstGeom prst="roundRect">
              <a:avLst>
                <a:gd name="adj" fmla="val 45400"/>
              </a:avLst>
            </a:prstGeom>
          </p:spPr>
        </p:pic>
        <p:pic>
          <p:nvPicPr>
            <p:cNvPr id="84" name="図 83">
              <a:extLst>
                <a:ext uri="{FF2B5EF4-FFF2-40B4-BE49-F238E27FC236}">
                  <a16:creationId xmlns:a16="http://schemas.microsoft.com/office/drawing/2014/main" id="{5ACF2A9C-53E8-964C-B74D-EDDFC0E8AEC4}"/>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5169281" y="6228655"/>
              <a:ext cx="312225" cy="23256"/>
            </a:xfrm>
            <a:prstGeom prst="rect">
              <a:avLst/>
            </a:prstGeom>
          </p:spPr>
        </p:pic>
      </p:grpSp>
      <p:grpSp>
        <p:nvGrpSpPr>
          <p:cNvPr id="9" name="グループ化 8">
            <a:extLst>
              <a:ext uri="{FF2B5EF4-FFF2-40B4-BE49-F238E27FC236}">
                <a16:creationId xmlns:a16="http://schemas.microsoft.com/office/drawing/2014/main" id="{F8EC73F0-0823-2941-8569-E4EC1ABD9FEB}"/>
              </a:ext>
            </a:extLst>
          </p:cNvPr>
          <p:cNvGrpSpPr/>
          <p:nvPr/>
        </p:nvGrpSpPr>
        <p:grpSpPr>
          <a:xfrm>
            <a:off x="3496562" y="2628333"/>
            <a:ext cx="854611" cy="1687293"/>
            <a:chOff x="4898672" y="2831835"/>
            <a:chExt cx="854611" cy="1687293"/>
          </a:xfrm>
        </p:grpSpPr>
        <p:pic>
          <p:nvPicPr>
            <p:cNvPr id="60" name="図 59">
              <a:extLst>
                <a:ext uri="{FF2B5EF4-FFF2-40B4-BE49-F238E27FC236}">
                  <a16:creationId xmlns:a16="http://schemas.microsoft.com/office/drawing/2014/main" id="{FACDDCB6-4343-A442-9F1D-E2DA74127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898672" y="2831835"/>
              <a:ext cx="854611" cy="1687293"/>
            </a:xfrm>
            <a:prstGeom prst="rect">
              <a:avLst/>
            </a:prstGeom>
          </p:spPr>
        </p:pic>
        <p:pic>
          <p:nvPicPr>
            <p:cNvPr id="65" name="図 64">
              <a:extLst>
                <a:ext uri="{FF2B5EF4-FFF2-40B4-BE49-F238E27FC236}">
                  <a16:creationId xmlns:a16="http://schemas.microsoft.com/office/drawing/2014/main" id="{51106A6C-26D8-7444-A0EF-EBC57E9086E9}"/>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965340" y="2889570"/>
              <a:ext cx="724611" cy="1570421"/>
            </a:xfrm>
            <a:prstGeom prst="roundRect">
              <a:avLst>
                <a:gd name="adj" fmla="val 6999"/>
              </a:avLst>
            </a:prstGeom>
          </p:spPr>
        </p:pic>
        <p:pic>
          <p:nvPicPr>
            <p:cNvPr id="88" name="図 87">
              <a:extLst>
                <a:ext uri="{FF2B5EF4-FFF2-40B4-BE49-F238E27FC236}">
                  <a16:creationId xmlns:a16="http://schemas.microsoft.com/office/drawing/2014/main" id="{4F6C334B-F020-C147-91EA-C669EFC045C2}"/>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5124551" y="2832296"/>
              <a:ext cx="409414" cy="118040"/>
            </a:xfrm>
            <a:prstGeom prst="roundRect">
              <a:avLst>
                <a:gd name="adj" fmla="val 45400"/>
              </a:avLst>
            </a:prstGeom>
          </p:spPr>
        </p:pic>
        <p:pic>
          <p:nvPicPr>
            <p:cNvPr id="89" name="図 88">
              <a:extLst>
                <a:ext uri="{FF2B5EF4-FFF2-40B4-BE49-F238E27FC236}">
                  <a16:creationId xmlns:a16="http://schemas.microsoft.com/office/drawing/2014/main" id="{779420A9-4D04-4B4A-BA51-6D00C0F6E35C}"/>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5169281" y="4426035"/>
              <a:ext cx="312225" cy="23256"/>
            </a:xfrm>
            <a:prstGeom prst="rect">
              <a:avLst/>
            </a:prstGeom>
          </p:spPr>
        </p:pic>
      </p:grpSp>
      <p:sp>
        <p:nvSpPr>
          <p:cNvPr id="92" name="テキスト ボックス 91">
            <a:extLst>
              <a:ext uri="{FF2B5EF4-FFF2-40B4-BE49-F238E27FC236}">
                <a16:creationId xmlns:a16="http://schemas.microsoft.com/office/drawing/2014/main" id="{A04F120E-B666-CF4A-9E5A-89FFA3DE316D}"/>
              </a:ext>
            </a:extLst>
          </p:cNvPr>
          <p:cNvSpPr txBox="1"/>
          <p:nvPr/>
        </p:nvSpPr>
        <p:spPr>
          <a:xfrm>
            <a:off x="6173354" y="1624037"/>
            <a:ext cx="2656105" cy="620683"/>
          </a:xfrm>
          <a:prstGeom prst="rect">
            <a:avLst/>
          </a:prstGeom>
          <a:noFill/>
        </p:spPr>
        <p:txBody>
          <a:bodyPr wrap="square" rtlCol="0">
            <a:spAutoFit/>
          </a:bodyPr>
          <a:lstStyle/>
          <a:p>
            <a:pPr>
              <a:lnSpc>
                <a:spcPts val="1400"/>
              </a:lnSpc>
            </a:pPr>
            <a:r>
              <a:rPr lang="ja-JP" altLang="en-US" sz="900" dirty="0">
                <a:solidFill>
                  <a:schemeClr val="accent3">
                    <a:lumMod val="25000"/>
                  </a:schemeClr>
                </a:solidFill>
                <a:cs typeface="Meiryo UI" panose="020B0604030504040204" pitchFamily="50" charset="-128"/>
              </a:rPr>
              <a:t>掲載終了後、配信レポートを提出します。記事がどのように、どんな属性の人が読まれたのか配信の結果と分析をまとめてご報告します。</a:t>
            </a:r>
            <a:endParaRPr lang="en-US" altLang="ja-JP" sz="900" dirty="0">
              <a:solidFill>
                <a:schemeClr val="accent3">
                  <a:lumMod val="25000"/>
                </a:schemeClr>
              </a:solidFill>
              <a:cs typeface="Meiryo UI" panose="020B0604030504040204" pitchFamily="50" charset="-128"/>
            </a:endParaRPr>
          </a:p>
        </p:txBody>
      </p:sp>
      <p:sp>
        <p:nvSpPr>
          <p:cNvPr id="100" name="テキスト ボックス 99">
            <a:extLst>
              <a:ext uri="{FF2B5EF4-FFF2-40B4-BE49-F238E27FC236}">
                <a16:creationId xmlns:a16="http://schemas.microsoft.com/office/drawing/2014/main" id="{680086B2-3B10-B046-9C4C-907288448993}"/>
              </a:ext>
            </a:extLst>
          </p:cNvPr>
          <p:cNvSpPr txBox="1"/>
          <p:nvPr/>
        </p:nvSpPr>
        <p:spPr>
          <a:xfrm>
            <a:off x="6312624" y="2319393"/>
            <a:ext cx="2762910" cy="271869"/>
          </a:xfrm>
          <a:prstGeom prst="rect">
            <a:avLst/>
          </a:prstGeom>
          <a:noFill/>
        </p:spPr>
        <p:txBody>
          <a:bodyPr wrap="square" rtlCol="0">
            <a:spAutoFit/>
          </a:bodyPr>
          <a:lstStyle/>
          <a:p>
            <a:pPr>
              <a:lnSpc>
                <a:spcPts val="1400"/>
              </a:lnSpc>
            </a:pPr>
            <a:r>
              <a:rPr lang="ja-JP" altLang="en-US" sz="900" dirty="0">
                <a:solidFill>
                  <a:schemeClr val="accent3">
                    <a:lumMod val="25000"/>
                  </a:schemeClr>
                </a:solidFill>
                <a:cs typeface="Meiryo UI" panose="020B0604030504040204" pitchFamily="50" charset="-128"/>
              </a:rPr>
              <a:t>✔　掲載中の日別</a:t>
            </a:r>
            <a:r>
              <a:rPr lang="en-US" altLang="ja-JP" sz="900" dirty="0">
                <a:solidFill>
                  <a:schemeClr val="accent3">
                    <a:lumMod val="25000"/>
                  </a:schemeClr>
                </a:solidFill>
                <a:cs typeface="Meiryo UI" panose="020B0604030504040204" pitchFamily="50" charset="-128"/>
              </a:rPr>
              <a:t>PV</a:t>
            </a:r>
            <a:r>
              <a:rPr lang="ja-JP" altLang="en-US" sz="900" dirty="0">
                <a:solidFill>
                  <a:schemeClr val="accent3">
                    <a:lumMod val="25000"/>
                  </a:schemeClr>
                </a:solidFill>
                <a:cs typeface="Meiryo UI" panose="020B0604030504040204" pitchFamily="50" charset="-128"/>
              </a:rPr>
              <a:t>数・</a:t>
            </a:r>
            <a:r>
              <a:rPr lang="en-US" altLang="ja-JP" sz="900" dirty="0">
                <a:solidFill>
                  <a:schemeClr val="accent3">
                    <a:lumMod val="25000"/>
                  </a:schemeClr>
                </a:solidFill>
                <a:cs typeface="Meiryo UI" panose="020B0604030504040204" pitchFamily="50" charset="-128"/>
              </a:rPr>
              <a:t>SNS</a:t>
            </a:r>
            <a:r>
              <a:rPr lang="ja-JP" altLang="en-US" sz="900" dirty="0">
                <a:solidFill>
                  <a:schemeClr val="accent3">
                    <a:lumMod val="25000"/>
                  </a:schemeClr>
                </a:solidFill>
                <a:cs typeface="Meiryo UI" panose="020B0604030504040204" pitchFamily="50" charset="-128"/>
              </a:rPr>
              <a:t>投稿日</a:t>
            </a:r>
            <a:endParaRPr lang="en-US" altLang="ja-JP" sz="900" dirty="0">
              <a:solidFill>
                <a:schemeClr val="accent3">
                  <a:lumMod val="25000"/>
                </a:schemeClr>
              </a:solidFill>
              <a:cs typeface="Meiryo UI" panose="020B0604030504040204" pitchFamily="50" charset="-128"/>
            </a:endParaRPr>
          </a:p>
        </p:txBody>
      </p:sp>
      <p:sp>
        <p:nvSpPr>
          <p:cNvPr id="103" name="テキスト ボックス 102">
            <a:extLst>
              <a:ext uri="{FF2B5EF4-FFF2-40B4-BE49-F238E27FC236}">
                <a16:creationId xmlns:a16="http://schemas.microsoft.com/office/drawing/2014/main" id="{EB95F9B8-1D7F-D74F-8253-3623DB2F901F}"/>
              </a:ext>
            </a:extLst>
          </p:cNvPr>
          <p:cNvSpPr txBox="1"/>
          <p:nvPr/>
        </p:nvSpPr>
        <p:spPr>
          <a:xfrm>
            <a:off x="6312624" y="2554350"/>
            <a:ext cx="2304772" cy="261610"/>
          </a:xfrm>
          <a:prstGeom prst="rect">
            <a:avLst/>
          </a:prstGeom>
          <a:noFill/>
        </p:spPr>
        <p:txBody>
          <a:bodyPr wrap="square" rtlCol="0">
            <a:spAutoFit/>
          </a:bodyPr>
          <a:lstStyle/>
          <a:p>
            <a:pPr>
              <a:lnSpc>
                <a:spcPts val="1400"/>
              </a:lnSpc>
            </a:pPr>
            <a:r>
              <a:rPr lang="ja-JP" altLang="en-US" sz="900" dirty="0">
                <a:solidFill>
                  <a:schemeClr val="accent3">
                    <a:lumMod val="25000"/>
                  </a:schemeClr>
                </a:solidFill>
                <a:cs typeface="Meiryo UI" panose="020B0604030504040204" pitchFamily="50" charset="-128"/>
              </a:rPr>
              <a:t>✔　記事内</a:t>
            </a:r>
            <a:r>
              <a:rPr lang="en-US" altLang="ja-JP" sz="900" dirty="0">
                <a:solidFill>
                  <a:schemeClr val="accent3">
                    <a:lumMod val="25000"/>
                  </a:schemeClr>
                </a:solidFill>
                <a:cs typeface="Meiryo UI" panose="020B0604030504040204" pitchFamily="50" charset="-128"/>
              </a:rPr>
              <a:t>URL</a:t>
            </a:r>
            <a:r>
              <a:rPr lang="ja-JP" altLang="en-US" sz="900" dirty="0">
                <a:solidFill>
                  <a:schemeClr val="accent3">
                    <a:lumMod val="25000"/>
                  </a:schemeClr>
                </a:solidFill>
                <a:cs typeface="Meiryo UI" panose="020B0604030504040204" pitchFamily="50" charset="-128"/>
              </a:rPr>
              <a:t>リンク等のクリック数　</a:t>
            </a:r>
            <a:endParaRPr lang="en-US" altLang="ja-JP" sz="900" dirty="0">
              <a:solidFill>
                <a:schemeClr val="accent3">
                  <a:lumMod val="25000"/>
                </a:schemeClr>
              </a:solidFill>
              <a:cs typeface="Meiryo UI" panose="020B0604030504040204" pitchFamily="50" charset="-128"/>
            </a:endParaRPr>
          </a:p>
        </p:txBody>
      </p:sp>
      <p:sp>
        <p:nvSpPr>
          <p:cNvPr id="107" name="テキスト ボックス 106">
            <a:extLst>
              <a:ext uri="{FF2B5EF4-FFF2-40B4-BE49-F238E27FC236}">
                <a16:creationId xmlns:a16="http://schemas.microsoft.com/office/drawing/2014/main" id="{3EEE1BC8-1F83-FD46-80BF-329DD0FCE13B}"/>
              </a:ext>
            </a:extLst>
          </p:cNvPr>
          <p:cNvSpPr txBox="1"/>
          <p:nvPr/>
        </p:nvSpPr>
        <p:spPr>
          <a:xfrm>
            <a:off x="6323751" y="2779526"/>
            <a:ext cx="2545682" cy="261610"/>
          </a:xfrm>
          <a:prstGeom prst="rect">
            <a:avLst/>
          </a:prstGeom>
          <a:noFill/>
        </p:spPr>
        <p:txBody>
          <a:bodyPr wrap="square" rtlCol="0">
            <a:spAutoFit/>
          </a:bodyPr>
          <a:lstStyle/>
          <a:p>
            <a:pPr>
              <a:lnSpc>
                <a:spcPts val="1400"/>
              </a:lnSpc>
            </a:pPr>
            <a:r>
              <a:rPr lang="ja-JP" altLang="en-US" sz="900" dirty="0">
                <a:solidFill>
                  <a:schemeClr val="accent3">
                    <a:lumMod val="25000"/>
                  </a:schemeClr>
                </a:solidFill>
                <a:cs typeface="Meiryo UI" panose="020B0604030504040204" pitchFamily="50" charset="-128"/>
              </a:rPr>
              <a:t>✔　ユーザー属性（男女比／年齢比など）</a:t>
            </a:r>
            <a:endParaRPr lang="en-US" altLang="ja-JP" sz="900" dirty="0">
              <a:solidFill>
                <a:schemeClr val="accent3">
                  <a:lumMod val="25000"/>
                </a:schemeClr>
              </a:solidFill>
              <a:cs typeface="Meiryo UI" panose="020B0604030504040204" pitchFamily="50" charset="-128"/>
            </a:endParaRPr>
          </a:p>
        </p:txBody>
      </p:sp>
      <p:sp>
        <p:nvSpPr>
          <p:cNvPr id="52" name="スライド番号プレースホルダー 3">
            <a:extLst>
              <a:ext uri="{FF2B5EF4-FFF2-40B4-BE49-F238E27FC236}">
                <a16:creationId xmlns:a16="http://schemas.microsoft.com/office/drawing/2014/main" id="{6594EECA-142C-1F44-B8C1-E418B928FA91}"/>
              </a:ext>
            </a:extLst>
          </p:cNvPr>
          <p:cNvSpPr>
            <a:spLocks noGrp="1"/>
          </p:cNvSpPr>
          <p:nvPr>
            <p:ph type="sldNum" sz="quarter" idx="12"/>
          </p:nvPr>
        </p:nvSpPr>
        <p:spPr>
          <a:xfrm>
            <a:off x="6992287" y="6566247"/>
            <a:ext cx="2057400" cy="297235"/>
          </a:xfrm>
        </p:spPr>
        <p:txBody>
          <a:bodyPr/>
          <a:lstStyle/>
          <a:p>
            <a:fld id="{9D401335-F730-4287-99F3-CA1058D16EE0}" type="slidenum">
              <a:rPr kumimoji="1" lang="ja-JP" altLang="en-US" smtClean="0"/>
              <a:pPr/>
              <a:t>20</a:t>
            </a:fld>
            <a:endParaRPr kumimoji="1" lang="ja-JP" altLang="en-US" dirty="0"/>
          </a:p>
        </p:txBody>
      </p:sp>
      <p:pic>
        <p:nvPicPr>
          <p:cNvPr id="53" name="図 52">
            <a:extLst>
              <a:ext uri="{FF2B5EF4-FFF2-40B4-BE49-F238E27FC236}">
                <a16:creationId xmlns:a16="http://schemas.microsoft.com/office/drawing/2014/main" id="{F9C8097D-5C18-4E87-B760-8D0F75B62513}"/>
              </a:ext>
            </a:extLst>
          </p:cNvPr>
          <p:cNvPicPr>
            <a:picLocks noChangeAspect="1"/>
          </p:cNvPicPr>
          <p:nvPr/>
        </p:nvPicPr>
        <p:blipFill>
          <a:blip r:embed="rId14" cstate="print">
            <a:alphaModFix/>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4523775" y="3469706"/>
            <a:ext cx="286421" cy="286421"/>
          </a:xfrm>
          <a:prstGeom prst="rect">
            <a:avLst/>
          </a:prstGeom>
        </p:spPr>
      </p:pic>
      <p:pic>
        <p:nvPicPr>
          <p:cNvPr id="54" name="図 53">
            <a:extLst>
              <a:ext uri="{FF2B5EF4-FFF2-40B4-BE49-F238E27FC236}">
                <a16:creationId xmlns:a16="http://schemas.microsoft.com/office/drawing/2014/main" id="{988401BE-30E6-4526-859D-2602FB561011}"/>
              </a:ext>
            </a:extLst>
          </p:cNvPr>
          <p:cNvPicPr>
            <a:picLocks noChangeAspect="1"/>
          </p:cNvPicPr>
          <p:nvPr/>
        </p:nvPicPr>
        <p:blipFill>
          <a:blip r:embed="rId15"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4515377" y="4938140"/>
            <a:ext cx="277452" cy="277452"/>
          </a:xfrm>
          <a:prstGeom prst="rect">
            <a:avLst/>
          </a:prstGeom>
        </p:spPr>
      </p:pic>
      <p:sp>
        <p:nvSpPr>
          <p:cNvPr id="55" name="テキスト ボックス 54">
            <a:extLst>
              <a:ext uri="{FF2B5EF4-FFF2-40B4-BE49-F238E27FC236}">
                <a16:creationId xmlns:a16="http://schemas.microsoft.com/office/drawing/2014/main" id="{ED3EAC17-A0B1-4533-B3D3-9E01C396E561}"/>
              </a:ext>
            </a:extLst>
          </p:cNvPr>
          <p:cNvSpPr txBox="1"/>
          <p:nvPr/>
        </p:nvSpPr>
        <p:spPr>
          <a:xfrm>
            <a:off x="4513477" y="5922238"/>
            <a:ext cx="1248796" cy="251992"/>
          </a:xfrm>
          <a:prstGeom prst="rect">
            <a:avLst/>
          </a:prstGeom>
          <a:noFill/>
        </p:spPr>
        <p:txBody>
          <a:bodyPr wrap="square" rtlCol="0">
            <a:spAutoFit/>
          </a:bodyPr>
          <a:lstStyle/>
          <a:p>
            <a:pPr>
              <a:lnSpc>
                <a:spcPts val="1300"/>
              </a:lnSpc>
            </a:pPr>
            <a:r>
              <a:rPr kumimoji="1" lang="en-US" altLang="ja-JP" sz="900" dirty="0">
                <a:solidFill>
                  <a:schemeClr val="accent3">
                    <a:lumMod val="25000"/>
                  </a:schemeClr>
                </a:solidFill>
              </a:rPr>
              <a:t>※</a:t>
            </a:r>
            <a:r>
              <a:rPr kumimoji="1" lang="ja-JP" altLang="en-US" sz="900" dirty="0">
                <a:solidFill>
                  <a:schemeClr val="accent3">
                    <a:lumMod val="25000"/>
                  </a:schemeClr>
                </a:solidFill>
              </a:rPr>
              <a:t>数値は</a:t>
            </a:r>
            <a:r>
              <a:rPr kumimoji="1" lang="en-US" altLang="ja-JP" sz="900" dirty="0">
                <a:solidFill>
                  <a:schemeClr val="accent3">
                    <a:lumMod val="25000"/>
                  </a:schemeClr>
                </a:solidFill>
              </a:rPr>
              <a:t>2021</a:t>
            </a:r>
            <a:r>
              <a:rPr kumimoji="1" lang="ja-JP" altLang="en-US" sz="900" dirty="0">
                <a:solidFill>
                  <a:schemeClr val="accent3">
                    <a:lumMod val="25000"/>
                  </a:schemeClr>
                </a:solidFill>
              </a:rPr>
              <a:t>年</a:t>
            </a:r>
            <a:r>
              <a:rPr kumimoji="1" lang="en-US" altLang="ja-JP" sz="900" dirty="0">
                <a:solidFill>
                  <a:schemeClr val="accent3">
                    <a:lumMod val="25000"/>
                  </a:schemeClr>
                </a:solidFill>
              </a:rPr>
              <a:t>9</a:t>
            </a:r>
            <a:r>
              <a:rPr kumimoji="1" lang="ja-JP" altLang="en-US" sz="900" dirty="0">
                <a:solidFill>
                  <a:schemeClr val="accent3">
                    <a:lumMod val="25000"/>
                  </a:schemeClr>
                </a:solidFill>
              </a:rPr>
              <a:t>月</a:t>
            </a:r>
          </a:p>
        </p:txBody>
      </p:sp>
      <p:pic>
        <p:nvPicPr>
          <p:cNvPr id="4" name="図 3">
            <a:extLst>
              <a:ext uri="{FF2B5EF4-FFF2-40B4-BE49-F238E27FC236}">
                <a16:creationId xmlns:a16="http://schemas.microsoft.com/office/drawing/2014/main" id="{4317AD36-38DC-4F80-8371-07E639B0C315}"/>
              </a:ext>
            </a:extLst>
          </p:cNvPr>
          <p:cNvPicPr>
            <a:picLocks noChangeAspect="1"/>
          </p:cNvPicPr>
          <p:nvPr/>
        </p:nvPicPr>
        <p:blipFill rotWithShape="1">
          <a:blip r:embed="rId16"/>
          <a:srcRect l="40090" t="19244" r="19539" b="7629"/>
          <a:stretch/>
        </p:blipFill>
        <p:spPr>
          <a:xfrm>
            <a:off x="7045448" y="3898972"/>
            <a:ext cx="1557002" cy="2256268"/>
          </a:xfrm>
          <a:prstGeom prst="rect">
            <a:avLst/>
          </a:prstGeom>
        </p:spPr>
      </p:pic>
      <p:pic>
        <p:nvPicPr>
          <p:cNvPr id="11" name="図 10">
            <a:extLst>
              <a:ext uri="{FF2B5EF4-FFF2-40B4-BE49-F238E27FC236}">
                <a16:creationId xmlns:a16="http://schemas.microsoft.com/office/drawing/2014/main" id="{22218CD5-45DB-49FC-81FC-C54ED87E2583}"/>
              </a:ext>
            </a:extLst>
          </p:cNvPr>
          <p:cNvPicPr>
            <a:picLocks noChangeAspect="1"/>
          </p:cNvPicPr>
          <p:nvPr/>
        </p:nvPicPr>
        <p:blipFill rotWithShape="1">
          <a:blip r:embed="rId17"/>
          <a:srcRect l="40611" t="20070" r="19480" b="7143"/>
          <a:stretch/>
        </p:blipFill>
        <p:spPr>
          <a:xfrm>
            <a:off x="6231965" y="3169426"/>
            <a:ext cx="1539171" cy="2245806"/>
          </a:xfrm>
          <a:prstGeom prst="rect">
            <a:avLst/>
          </a:prstGeom>
        </p:spPr>
      </p:pic>
      <p:sp>
        <p:nvSpPr>
          <p:cNvPr id="57" name="テキスト ボックス 56">
            <a:extLst>
              <a:ext uri="{FF2B5EF4-FFF2-40B4-BE49-F238E27FC236}">
                <a16:creationId xmlns:a16="http://schemas.microsoft.com/office/drawing/2014/main" id="{92CA3259-6AC1-41F0-B321-6E115545B638}"/>
              </a:ext>
            </a:extLst>
          </p:cNvPr>
          <p:cNvSpPr txBox="1"/>
          <p:nvPr/>
        </p:nvSpPr>
        <p:spPr>
          <a:xfrm>
            <a:off x="4477974" y="5276474"/>
            <a:ext cx="1557900" cy="307777"/>
          </a:xfrm>
          <a:prstGeom prst="rect">
            <a:avLst/>
          </a:prstGeom>
          <a:noFill/>
        </p:spPr>
        <p:txBody>
          <a:bodyPr wrap="square" rtlCol="0">
            <a:spAutoFit/>
          </a:bodyPr>
          <a:lstStyle/>
          <a:p>
            <a:r>
              <a:rPr kumimoji="1" lang="en-US" altLang="ja-JP" sz="700" dirty="0">
                <a:solidFill>
                  <a:schemeClr val="accent3">
                    <a:lumMod val="25000"/>
                  </a:schemeClr>
                </a:solidFill>
              </a:rPr>
              <a:t>※</a:t>
            </a:r>
            <a:r>
              <a:rPr kumimoji="1" lang="ja-JP" altLang="en-US" sz="700" dirty="0">
                <a:solidFill>
                  <a:schemeClr val="accent3">
                    <a:lumMod val="25000"/>
                  </a:schemeClr>
                </a:solidFill>
              </a:rPr>
              <a:t>リンク無し、ストーリーズ</a:t>
            </a:r>
            <a:endParaRPr kumimoji="1" lang="en-US" altLang="ja-JP" sz="700" dirty="0">
              <a:solidFill>
                <a:schemeClr val="accent3">
                  <a:lumMod val="25000"/>
                </a:schemeClr>
              </a:solidFill>
            </a:endParaRPr>
          </a:p>
          <a:p>
            <a:r>
              <a:rPr kumimoji="1" lang="ja-JP" altLang="en-US" sz="700" dirty="0">
                <a:solidFill>
                  <a:schemeClr val="accent3">
                    <a:lumMod val="25000"/>
                  </a:schemeClr>
                </a:solidFill>
              </a:rPr>
              <a:t>での告知となります。</a:t>
            </a:r>
          </a:p>
        </p:txBody>
      </p:sp>
      <p:sp>
        <p:nvSpPr>
          <p:cNvPr id="59" name="フローチャート: せん孔テープ 74">
            <a:extLst>
              <a:ext uri="{FF2B5EF4-FFF2-40B4-BE49-F238E27FC236}">
                <a16:creationId xmlns:a16="http://schemas.microsoft.com/office/drawing/2014/main" id="{318CF1A0-E9FC-4981-BB0B-48BB3176D8B8}"/>
              </a:ext>
            </a:extLst>
          </p:cNvPr>
          <p:cNvSpPr/>
          <p:nvPr/>
        </p:nvSpPr>
        <p:spPr>
          <a:xfrm>
            <a:off x="632281" y="4208434"/>
            <a:ext cx="1023210" cy="184716"/>
          </a:xfrm>
          <a:prstGeom prst="flowChartPunchedTape">
            <a:avLst/>
          </a:prstGeom>
          <a:solidFill>
            <a:srgbClr val="EBF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bg1"/>
              </a:solidFill>
            </a:endParaRPr>
          </a:p>
        </p:txBody>
      </p:sp>
      <p:sp>
        <p:nvSpPr>
          <p:cNvPr id="91" name="正方形/長方形 90">
            <a:extLst>
              <a:ext uri="{FF2B5EF4-FFF2-40B4-BE49-F238E27FC236}">
                <a16:creationId xmlns:a16="http://schemas.microsoft.com/office/drawing/2014/main" id="{B9EF6308-6D95-4109-8577-7C23DCB4C213}"/>
              </a:ext>
            </a:extLst>
          </p:cNvPr>
          <p:cNvSpPr/>
          <p:nvPr/>
        </p:nvSpPr>
        <p:spPr>
          <a:xfrm>
            <a:off x="1820268" y="5663640"/>
            <a:ext cx="1052207" cy="458645"/>
          </a:xfrm>
          <a:prstGeom prst="rect">
            <a:avLst/>
          </a:prstGeom>
          <a:solidFill>
            <a:schemeClr val="accent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4042105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solidFill>
                  <a:schemeClr val="accent3">
                    <a:lumMod val="25000"/>
                  </a:schemeClr>
                </a:solidFill>
              </a:rPr>
              <a:t>オプション</a:t>
            </a:r>
          </a:p>
        </p:txBody>
      </p:sp>
      <p:sp>
        <p:nvSpPr>
          <p:cNvPr id="22" name="テキスト ボックス 21"/>
          <p:cNvSpPr txBox="1"/>
          <p:nvPr/>
        </p:nvSpPr>
        <p:spPr>
          <a:xfrm>
            <a:off x="0" y="6418737"/>
            <a:ext cx="7377336" cy="215444"/>
          </a:xfrm>
          <a:prstGeom prst="rect">
            <a:avLst/>
          </a:prstGeom>
          <a:noFill/>
        </p:spPr>
        <p:txBody>
          <a:bodyPr wrap="square" rtlCol="0">
            <a:spAutoFit/>
          </a:bodyPr>
          <a:lstStyle/>
          <a:p>
            <a:r>
              <a:rPr kumimoji="1" lang="en-US" altLang="ja-JP" sz="800" dirty="0">
                <a:solidFill>
                  <a:schemeClr val="accent3">
                    <a:lumMod val="25000"/>
                  </a:schemeClr>
                </a:solidFill>
              </a:rPr>
              <a:t>※</a:t>
            </a:r>
            <a:r>
              <a:rPr kumimoji="1" lang="ja-JP" altLang="en-US" sz="800" dirty="0">
                <a:solidFill>
                  <a:schemeClr val="accent3">
                    <a:lumMod val="25000"/>
                  </a:schemeClr>
                </a:solidFill>
              </a:rPr>
              <a:t>上記のオプションメニューは、消費税を含まない、ネット提供価格となります。いずれの</a:t>
            </a:r>
            <a:r>
              <a:rPr kumimoji="1" lang="ja-JP" altLang="en-US" sz="800">
                <a:solidFill>
                  <a:schemeClr val="accent3">
                    <a:lumMod val="25000"/>
                  </a:schemeClr>
                </a:solidFill>
              </a:rPr>
              <a:t>プランもタイアップ記事の</a:t>
            </a:r>
            <a:r>
              <a:rPr kumimoji="1" lang="ja-JP" altLang="en-US" sz="800" dirty="0">
                <a:solidFill>
                  <a:schemeClr val="accent3">
                    <a:lumMod val="25000"/>
                  </a:schemeClr>
                </a:solidFill>
              </a:rPr>
              <a:t>オプションとなります。</a:t>
            </a:r>
          </a:p>
        </p:txBody>
      </p:sp>
      <p:sp>
        <p:nvSpPr>
          <p:cNvPr id="23" name="タイトル 1">
            <a:extLst>
              <a:ext uri="{FF2B5EF4-FFF2-40B4-BE49-F238E27FC236}">
                <a16:creationId xmlns:a16="http://schemas.microsoft.com/office/drawing/2014/main" id="{B4260696-E23C-474E-89B4-D7034E33943A}"/>
              </a:ext>
            </a:extLst>
          </p:cNvPr>
          <p:cNvSpPr txBox="1">
            <a:spLocks/>
          </p:cNvSpPr>
          <p:nvPr/>
        </p:nvSpPr>
        <p:spPr>
          <a:xfrm>
            <a:off x="279402" y="2187004"/>
            <a:ext cx="4101173" cy="4291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1400" kern="1200">
                <a:solidFill>
                  <a:schemeClr val="tx1"/>
                </a:solidFill>
                <a:latin typeface="+mj-lt"/>
                <a:ea typeface="+mj-ea"/>
                <a:cs typeface="+mj-cs"/>
              </a:defRPr>
            </a:lvl1pPr>
          </a:lstStyle>
          <a:p>
            <a:r>
              <a:rPr lang="ja-JP" altLang="en-US" sz="1200" b="1" dirty="0">
                <a:solidFill>
                  <a:schemeClr val="accent3">
                    <a:lumMod val="25000"/>
                  </a:schemeClr>
                </a:solidFill>
              </a:rPr>
              <a:t>オプション｜リターゲティングタグ設置</a:t>
            </a:r>
          </a:p>
        </p:txBody>
      </p:sp>
      <p:graphicFrame>
        <p:nvGraphicFramePr>
          <p:cNvPr id="24" name="表 23">
            <a:extLst>
              <a:ext uri="{FF2B5EF4-FFF2-40B4-BE49-F238E27FC236}">
                <a16:creationId xmlns:a16="http://schemas.microsoft.com/office/drawing/2014/main" id="{6833EB57-5353-4EE1-8624-C11A74B9E3E6}"/>
              </a:ext>
            </a:extLst>
          </p:cNvPr>
          <p:cNvGraphicFramePr>
            <a:graphicFrameLocks noGrp="1"/>
          </p:cNvGraphicFramePr>
          <p:nvPr>
            <p:extLst>
              <p:ext uri="{D42A27DB-BD31-4B8C-83A1-F6EECF244321}">
                <p14:modId xmlns:p14="http://schemas.microsoft.com/office/powerpoint/2010/main" val="2598655968"/>
              </p:ext>
            </p:extLst>
          </p:nvPr>
        </p:nvGraphicFramePr>
        <p:xfrm>
          <a:off x="355471" y="2556972"/>
          <a:ext cx="8367358" cy="769615"/>
        </p:xfrm>
        <a:graphic>
          <a:graphicData uri="http://schemas.openxmlformats.org/drawingml/2006/table">
            <a:tbl>
              <a:tblPr/>
              <a:tblGrid>
                <a:gridCol w="1869474">
                  <a:extLst>
                    <a:ext uri="{9D8B030D-6E8A-4147-A177-3AD203B41FA5}">
                      <a16:colId xmlns:a16="http://schemas.microsoft.com/office/drawing/2014/main" val="20001"/>
                    </a:ext>
                  </a:extLst>
                </a:gridCol>
                <a:gridCol w="6497884">
                  <a:extLst>
                    <a:ext uri="{9D8B030D-6E8A-4147-A177-3AD203B41FA5}">
                      <a16:colId xmlns:a16="http://schemas.microsoft.com/office/drawing/2014/main" val="20002"/>
                    </a:ext>
                  </a:extLst>
                </a:gridCol>
              </a:tblGrid>
              <a:tr h="187573">
                <a:tc>
                  <a:txBody>
                    <a:bodyPr/>
                    <a:lstStyle/>
                    <a:p>
                      <a:pPr algn="ctr" rtl="0" fontAlgn="ctr"/>
                      <a:r>
                        <a:rPr lang="ja-JP" altLang="en-US" sz="1200" b="1" i="0" u="none" strike="noStrike" dirty="0">
                          <a:solidFill>
                            <a:schemeClr val="bg1"/>
                          </a:solidFill>
                          <a:effectLst/>
                          <a:latin typeface="メイリオ" panose="020B0604030504040204" pitchFamily="50" charset="-128"/>
                          <a:ea typeface="メイリオ" panose="020B0604030504040204" pitchFamily="50" charset="-128"/>
                        </a:rPr>
                        <a:t>料金</a:t>
                      </a:r>
                    </a:p>
                  </a:txBody>
                  <a:tcPr marL="7621" marR="7621" marT="761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0CD00"/>
                    </a:solidFill>
                  </a:tcPr>
                </a:tc>
                <a:tc>
                  <a:txBody>
                    <a:bodyPr/>
                    <a:lstStyle/>
                    <a:p>
                      <a:pPr algn="ctr" rtl="0" fontAlgn="ctr"/>
                      <a:r>
                        <a:rPr lang="ja-JP" altLang="en-US" sz="1200" b="1" i="0" u="none" strike="noStrike" dirty="0">
                          <a:solidFill>
                            <a:schemeClr val="bg1"/>
                          </a:solidFill>
                          <a:effectLst/>
                          <a:latin typeface="メイリオ" panose="020B0604030504040204" pitchFamily="50" charset="-128"/>
                          <a:ea typeface="メイリオ" panose="020B0604030504040204" pitchFamily="50" charset="-128"/>
                        </a:rPr>
                        <a:t>概要</a:t>
                      </a:r>
                    </a:p>
                  </a:txBody>
                  <a:tcPr marL="7621" marR="7621" marT="7615" marB="0" anchor="ctr">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0CD00"/>
                    </a:solidFill>
                  </a:tcPr>
                </a:tc>
                <a:extLst>
                  <a:ext uri="{0D108BD9-81ED-4DB2-BD59-A6C34878D82A}">
                    <a16:rowId xmlns:a16="http://schemas.microsoft.com/office/drawing/2014/main" val="10000"/>
                  </a:ext>
                </a:extLst>
              </a:tr>
              <a:tr h="0">
                <a:tc>
                  <a:txBody>
                    <a:bodyPr/>
                    <a:lstStyle/>
                    <a:p>
                      <a:pPr algn="l"/>
                      <a:r>
                        <a:rPr kumimoji="1" lang="en-US" altLang="ja-JP" sz="1100" dirty="0">
                          <a:solidFill>
                            <a:schemeClr val="accent3">
                              <a:lumMod val="25000"/>
                            </a:schemeClr>
                          </a:solidFill>
                          <a:latin typeface="+mn-ea"/>
                          <a:ea typeface="+mn-ea"/>
                        </a:rPr>
                        <a:t>10</a:t>
                      </a:r>
                      <a:r>
                        <a:rPr kumimoji="1" lang="ja-JP" altLang="en-US" sz="1100" dirty="0">
                          <a:solidFill>
                            <a:schemeClr val="accent3">
                              <a:lumMod val="25000"/>
                            </a:schemeClr>
                          </a:solidFill>
                          <a:latin typeface="+mn-ea"/>
                          <a:ea typeface="+mn-ea"/>
                        </a:rPr>
                        <a:t>万円／</a:t>
                      </a:r>
                      <a:r>
                        <a:rPr kumimoji="1" lang="en-US" altLang="ja-JP" sz="1100" dirty="0">
                          <a:solidFill>
                            <a:schemeClr val="accent3">
                              <a:lumMod val="25000"/>
                            </a:schemeClr>
                          </a:solidFill>
                          <a:latin typeface="+mn-ea"/>
                          <a:ea typeface="+mn-ea"/>
                        </a:rPr>
                        <a:t>1</a:t>
                      </a:r>
                      <a:r>
                        <a:rPr kumimoji="1" lang="ja-JP" altLang="en-US" sz="1100" dirty="0">
                          <a:solidFill>
                            <a:schemeClr val="accent3">
                              <a:lumMod val="25000"/>
                            </a:schemeClr>
                          </a:solidFill>
                          <a:latin typeface="+mn-ea"/>
                          <a:ea typeface="+mn-ea"/>
                        </a:rPr>
                        <a:t>記事（ネット）</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kumimoji="1" lang="ja-JP" altLang="en-US" sz="900" dirty="0">
                          <a:solidFill>
                            <a:schemeClr val="accent3">
                              <a:lumMod val="25000"/>
                            </a:schemeClr>
                          </a:solidFill>
                          <a:latin typeface="+mn-ea"/>
                          <a:ea typeface="+mn-ea"/>
                        </a:rPr>
                        <a:t>特定の</a:t>
                      </a:r>
                      <a:r>
                        <a:rPr kumimoji="1" lang="en-US" altLang="ja-JP" sz="900" dirty="0">
                          <a:solidFill>
                            <a:schemeClr val="accent3">
                              <a:lumMod val="25000"/>
                            </a:schemeClr>
                          </a:solidFill>
                          <a:latin typeface="+mn-ea"/>
                          <a:ea typeface="+mn-ea"/>
                        </a:rPr>
                        <a:t>Web</a:t>
                      </a:r>
                      <a:r>
                        <a:rPr kumimoji="1" lang="ja-JP" altLang="en-US" sz="900" dirty="0">
                          <a:solidFill>
                            <a:schemeClr val="accent3">
                              <a:lumMod val="25000"/>
                            </a:schemeClr>
                          </a:solidFill>
                          <a:latin typeface="+mn-ea"/>
                          <a:ea typeface="+mn-ea"/>
                        </a:rPr>
                        <a:t>サイト・ページを訪問したユーザを追跡し、広告を表示させるためのタグです。</a:t>
                      </a:r>
                    </a:p>
                    <a:p>
                      <a:pPr algn="l"/>
                      <a:r>
                        <a:rPr kumimoji="1" lang="ja-JP" altLang="en-US" sz="900" dirty="0">
                          <a:solidFill>
                            <a:schemeClr val="accent3">
                              <a:lumMod val="25000"/>
                            </a:schemeClr>
                          </a:solidFill>
                          <a:latin typeface="+mn-ea"/>
                          <a:ea typeface="+mn-ea"/>
                        </a:rPr>
                        <a:t>今回のスポンサードコンテンツを読んだユーザに、貴社が訴求したいバナー広告などを表示させたい場合実施いたします。</a:t>
                      </a:r>
                    </a:p>
                    <a:p>
                      <a:pPr algn="l"/>
                      <a:r>
                        <a:rPr kumimoji="1" lang="en-US" altLang="ja-JP" sz="700" dirty="0">
                          <a:solidFill>
                            <a:schemeClr val="accent3">
                              <a:lumMod val="25000"/>
                            </a:schemeClr>
                          </a:solidFill>
                          <a:latin typeface="+mn-ea"/>
                          <a:ea typeface="+mn-ea"/>
                        </a:rPr>
                        <a:t>※</a:t>
                      </a:r>
                      <a:r>
                        <a:rPr kumimoji="1" lang="ja-JP" altLang="en-US" sz="700" dirty="0">
                          <a:solidFill>
                            <a:schemeClr val="accent3">
                              <a:lumMod val="25000"/>
                            </a:schemeClr>
                          </a:solidFill>
                          <a:latin typeface="+mn-ea"/>
                          <a:ea typeface="+mn-ea"/>
                        </a:rPr>
                        <a:t>貴社が</a:t>
                      </a:r>
                      <a:r>
                        <a:rPr kumimoji="1" lang="en-US" altLang="ja-JP" sz="700" dirty="0">
                          <a:solidFill>
                            <a:schemeClr val="accent3">
                              <a:lumMod val="25000"/>
                            </a:schemeClr>
                          </a:solidFill>
                          <a:latin typeface="+mn-ea"/>
                          <a:ea typeface="+mn-ea"/>
                        </a:rPr>
                        <a:t>Google</a:t>
                      </a:r>
                      <a:r>
                        <a:rPr kumimoji="1" lang="ja-JP" altLang="en-US" sz="700" dirty="0" err="1">
                          <a:solidFill>
                            <a:schemeClr val="accent3">
                              <a:lumMod val="25000"/>
                            </a:schemeClr>
                          </a:solidFill>
                          <a:latin typeface="+mn-ea"/>
                          <a:ea typeface="+mn-ea"/>
                        </a:rPr>
                        <a:t>、</a:t>
                      </a:r>
                      <a:r>
                        <a:rPr kumimoji="1" lang="en-US" altLang="ja-JP" sz="700" dirty="0">
                          <a:solidFill>
                            <a:schemeClr val="accent3">
                              <a:lumMod val="25000"/>
                            </a:schemeClr>
                          </a:solidFill>
                          <a:latin typeface="+mn-ea"/>
                          <a:ea typeface="+mn-ea"/>
                        </a:rPr>
                        <a:t>Yahoo</a:t>
                      </a:r>
                      <a:r>
                        <a:rPr kumimoji="1" lang="ja-JP" altLang="en-US" sz="700" dirty="0">
                          <a:solidFill>
                            <a:schemeClr val="accent3">
                              <a:lumMod val="25000"/>
                            </a:schemeClr>
                          </a:solidFill>
                          <a:latin typeface="+mn-ea"/>
                          <a:ea typeface="+mn-ea"/>
                        </a:rPr>
                        <a:t>等にバナー広告を出稿していることが前提です。リタゲタグは貴社でご用意ください。</a:t>
                      </a:r>
                    </a:p>
                    <a:p>
                      <a:pPr algn="l"/>
                      <a:r>
                        <a:rPr kumimoji="1" lang="en-US" altLang="ja-JP" sz="700" dirty="0">
                          <a:solidFill>
                            <a:schemeClr val="accent3">
                              <a:lumMod val="25000"/>
                            </a:schemeClr>
                          </a:solidFill>
                          <a:latin typeface="+mn-ea"/>
                          <a:ea typeface="+mn-ea"/>
                        </a:rPr>
                        <a:t>※DMP</a:t>
                      </a:r>
                      <a:r>
                        <a:rPr kumimoji="1" lang="ja-JP" altLang="en-US" sz="700" dirty="0">
                          <a:solidFill>
                            <a:schemeClr val="accent3">
                              <a:lumMod val="25000"/>
                            </a:schemeClr>
                          </a:solidFill>
                          <a:latin typeface="+mn-ea"/>
                          <a:ea typeface="+mn-ea"/>
                        </a:rPr>
                        <a:t>やタグマネージャーなどの設置は対応しておりません。</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sp>
        <p:nvSpPr>
          <p:cNvPr id="28" name="タイトル 1">
            <a:extLst>
              <a:ext uri="{FF2B5EF4-FFF2-40B4-BE49-F238E27FC236}">
                <a16:creationId xmlns:a16="http://schemas.microsoft.com/office/drawing/2014/main" id="{4639E790-FDEC-45BB-BDC2-BB3554881028}"/>
              </a:ext>
            </a:extLst>
          </p:cNvPr>
          <p:cNvSpPr txBox="1">
            <a:spLocks/>
          </p:cNvSpPr>
          <p:nvPr/>
        </p:nvSpPr>
        <p:spPr>
          <a:xfrm>
            <a:off x="210401" y="504420"/>
            <a:ext cx="4101173" cy="4002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1400" kern="1200">
                <a:solidFill>
                  <a:schemeClr val="tx1"/>
                </a:solidFill>
                <a:latin typeface="+mj-lt"/>
                <a:ea typeface="+mj-ea"/>
                <a:cs typeface="+mj-cs"/>
              </a:defRPr>
            </a:lvl1pPr>
          </a:lstStyle>
          <a:p>
            <a:r>
              <a:rPr lang="ja-JP" altLang="en-US" sz="1200" b="1" dirty="0">
                <a:solidFill>
                  <a:schemeClr val="accent3">
                    <a:lumMod val="25000"/>
                  </a:schemeClr>
                </a:solidFill>
              </a:rPr>
              <a:t>オプション｜モデルアサイン料</a:t>
            </a:r>
          </a:p>
        </p:txBody>
      </p:sp>
      <p:graphicFrame>
        <p:nvGraphicFramePr>
          <p:cNvPr id="30" name="表 29">
            <a:extLst>
              <a:ext uri="{FF2B5EF4-FFF2-40B4-BE49-F238E27FC236}">
                <a16:creationId xmlns:a16="http://schemas.microsoft.com/office/drawing/2014/main" id="{E7488AC8-B948-4378-97A5-134D60E1CCDF}"/>
              </a:ext>
            </a:extLst>
          </p:cNvPr>
          <p:cNvGraphicFramePr>
            <a:graphicFrameLocks noGrp="1"/>
          </p:cNvGraphicFramePr>
          <p:nvPr>
            <p:extLst>
              <p:ext uri="{D42A27DB-BD31-4B8C-83A1-F6EECF244321}">
                <p14:modId xmlns:p14="http://schemas.microsoft.com/office/powerpoint/2010/main" val="1304236402"/>
              </p:ext>
            </p:extLst>
          </p:nvPr>
        </p:nvGraphicFramePr>
        <p:xfrm>
          <a:off x="340877" y="850148"/>
          <a:ext cx="8381952" cy="449575"/>
        </p:xfrm>
        <a:graphic>
          <a:graphicData uri="http://schemas.openxmlformats.org/drawingml/2006/table">
            <a:tbl>
              <a:tblPr/>
              <a:tblGrid>
                <a:gridCol w="4888723">
                  <a:extLst>
                    <a:ext uri="{9D8B030D-6E8A-4147-A177-3AD203B41FA5}">
                      <a16:colId xmlns:a16="http://schemas.microsoft.com/office/drawing/2014/main" val="20001"/>
                    </a:ext>
                  </a:extLst>
                </a:gridCol>
                <a:gridCol w="3493229">
                  <a:extLst>
                    <a:ext uri="{9D8B030D-6E8A-4147-A177-3AD203B41FA5}">
                      <a16:colId xmlns:a16="http://schemas.microsoft.com/office/drawing/2014/main" val="20002"/>
                    </a:ext>
                  </a:extLst>
                </a:gridCol>
              </a:tblGrid>
              <a:tr h="153965">
                <a:tc>
                  <a:txBody>
                    <a:bodyPr/>
                    <a:lstStyle/>
                    <a:p>
                      <a:pPr algn="ctr" rtl="0" fontAlgn="ctr"/>
                      <a:r>
                        <a:rPr lang="ja-JP" altLang="en-US" sz="1200" b="1" i="0" u="none" strike="noStrike" dirty="0">
                          <a:solidFill>
                            <a:schemeClr val="bg1"/>
                          </a:solidFill>
                          <a:effectLst/>
                          <a:latin typeface="メイリオ" panose="020B0604030504040204" pitchFamily="50" charset="-128"/>
                          <a:ea typeface="メイリオ" panose="020B0604030504040204" pitchFamily="50" charset="-128"/>
                        </a:rPr>
                        <a:t>料金</a:t>
                      </a:r>
                    </a:p>
                  </a:txBody>
                  <a:tcPr marL="7621" marR="7621" marT="761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0CD00"/>
                    </a:solidFill>
                  </a:tcPr>
                </a:tc>
                <a:tc>
                  <a:txBody>
                    <a:bodyPr/>
                    <a:lstStyle/>
                    <a:p>
                      <a:pPr algn="ctr" rtl="0" fontAlgn="ctr"/>
                      <a:r>
                        <a:rPr lang="ja-JP" altLang="en-US" sz="1200" b="1" i="0" u="none" strike="noStrike" dirty="0">
                          <a:solidFill>
                            <a:schemeClr val="bg1"/>
                          </a:solidFill>
                          <a:effectLst/>
                          <a:latin typeface="メイリオ" panose="020B0604030504040204" pitchFamily="50" charset="-128"/>
                          <a:ea typeface="メイリオ" panose="020B0604030504040204" pitchFamily="50" charset="-128"/>
                        </a:rPr>
                        <a:t>概要</a:t>
                      </a:r>
                    </a:p>
                  </a:txBody>
                  <a:tcPr marL="7621" marR="7621" marT="7615" marB="0" anchor="ctr">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0CD00"/>
                    </a:solidFill>
                  </a:tcPr>
                </a:tc>
                <a:extLst>
                  <a:ext uri="{0D108BD9-81ED-4DB2-BD59-A6C34878D82A}">
                    <a16:rowId xmlns:a16="http://schemas.microsoft.com/office/drawing/2014/main" val="10000"/>
                  </a:ext>
                </a:extLst>
              </a:tr>
              <a:tr h="209397">
                <a:tc>
                  <a:txBody>
                    <a:bodyPr/>
                    <a:lstStyle/>
                    <a:p>
                      <a:pPr algn="l"/>
                      <a:r>
                        <a:rPr kumimoji="1" lang="ja-JP" altLang="en-US" sz="1100" dirty="0">
                          <a:solidFill>
                            <a:schemeClr val="accent3">
                              <a:lumMod val="25000"/>
                            </a:schemeClr>
                          </a:solidFill>
                          <a:latin typeface="+mn-ea"/>
                          <a:ea typeface="+mn-ea"/>
                        </a:rPr>
                        <a:t>子ども</a:t>
                      </a:r>
                      <a:r>
                        <a:rPr kumimoji="1" lang="en-US" altLang="ja-JP" sz="1100" dirty="0">
                          <a:solidFill>
                            <a:schemeClr val="accent3">
                              <a:lumMod val="25000"/>
                            </a:schemeClr>
                          </a:solidFill>
                          <a:latin typeface="+mn-ea"/>
                          <a:ea typeface="+mn-ea"/>
                        </a:rPr>
                        <a:t>1</a:t>
                      </a:r>
                      <a:r>
                        <a:rPr kumimoji="1" lang="ja-JP" altLang="en-US" sz="1100" dirty="0">
                          <a:solidFill>
                            <a:schemeClr val="accent3">
                              <a:lumMod val="25000"/>
                            </a:schemeClr>
                          </a:solidFill>
                          <a:latin typeface="+mn-ea"/>
                          <a:ea typeface="+mn-ea"/>
                        </a:rPr>
                        <a:t>名</a:t>
                      </a:r>
                      <a:r>
                        <a:rPr kumimoji="1" lang="en-US" altLang="ja-JP" sz="1100" dirty="0">
                          <a:solidFill>
                            <a:schemeClr val="accent3">
                              <a:lumMod val="25000"/>
                            </a:schemeClr>
                          </a:solidFill>
                          <a:latin typeface="+mn-ea"/>
                          <a:ea typeface="+mn-ea"/>
                        </a:rPr>
                        <a:t>3</a:t>
                      </a:r>
                      <a:r>
                        <a:rPr kumimoji="1" lang="ja-JP" altLang="en-US" sz="1100" dirty="0">
                          <a:solidFill>
                            <a:schemeClr val="accent3">
                              <a:lumMod val="25000"/>
                            </a:schemeClr>
                          </a:solidFill>
                          <a:latin typeface="+mn-ea"/>
                          <a:ea typeface="+mn-ea"/>
                        </a:rPr>
                        <a:t>万円～／親子（子ども</a:t>
                      </a:r>
                      <a:r>
                        <a:rPr kumimoji="1" lang="en-US" altLang="ja-JP" sz="1100" dirty="0">
                          <a:solidFill>
                            <a:schemeClr val="accent3">
                              <a:lumMod val="25000"/>
                            </a:schemeClr>
                          </a:solidFill>
                          <a:latin typeface="+mn-ea"/>
                          <a:ea typeface="+mn-ea"/>
                        </a:rPr>
                        <a:t>1</a:t>
                      </a:r>
                      <a:r>
                        <a:rPr kumimoji="1" lang="ja-JP" altLang="en-US" sz="1100" dirty="0">
                          <a:solidFill>
                            <a:schemeClr val="accent3">
                              <a:lumMod val="25000"/>
                            </a:schemeClr>
                          </a:solidFill>
                          <a:latin typeface="+mn-ea"/>
                          <a:ea typeface="+mn-ea"/>
                        </a:rPr>
                        <a:t>名＋大人</a:t>
                      </a:r>
                      <a:r>
                        <a:rPr kumimoji="1" lang="en-US" altLang="ja-JP" sz="1100" dirty="0">
                          <a:solidFill>
                            <a:schemeClr val="accent3">
                              <a:lumMod val="25000"/>
                            </a:schemeClr>
                          </a:solidFill>
                          <a:latin typeface="+mn-ea"/>
                          <a:ea typeface="+mn-ea"/>
                        </a:rPr>
                        <a:t>1</a:t>
                      </a:r>
                      <a:r>
                        <a:rPr kumimoji="1" lang="ja-JP" altLang="en-US" sz="1100" dirty="0">
                          <a:solidFill>
                            <a:schemeClr val="accent3">
                              <a:lumMod val="25000"/>
                            </a:schemeClr>
                          </a:solidFill>
                          <a:latin typeface="+mn-ea"/>
                          <a:ea typeface="+mn-ea"/>
                        </a:rPr>
                        <a:t>名）</a:t>
                      </a:r>
                      <a:r>
                        <a:rPr kumimoji="1" lang="en-US" altLang="ja-JP" sz="1100" dirty="0">
                          <a:solidFill>
                            <a:schemeClr val="accent3">
                              <a:lumMod val="25000"/>
                            </a:schemeClr>
                          </a:solidFill>
                          <a:latin typeface="+mn-ea"/>
                          <a:ea typeface="+mn-ea"/>
                        </a:rPr>
                        <a:t>5</a:t>
                      </a:r>
                      <a:r>
                        <a:rPr kumimoji="1" lang="ja-JP" altLang="en-US" sz="1100" dirty="0">
                          <a:solidFill>
                            <a:schemeClr val="accent3">
                              <a:lumMod val="25000"/>
                            </a:schemeClr>
                          </a:solidFill>
                          <a:latin typeface="+mn-ea"/>
                          <a:ea typeface="+mn-ea"/>
                        </a:rPr>
                        <a:t>万円～（ネット）</a:t>
                      </a:r>
                      <a:endParaRPr kumimoji="1" lang="en-US" altLang="ja-JP" sz="1100" dirty="0">
                        <a:solidFill>
                          <a:schemeClr val="accent3">
                            <a:lumMod val="25000"/>
                          </a:schemeClr>
                        </a:solidFill>
                        <a:latin typeface="+mn-ea"/>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kumimoji="1" lang="ja-JP" altLang="en-US" sz="900" dirty="0">
                          <a:solidFill>
                            <a:schemeClr val="accent3">
                              <a:lumMod val="25000"/>
                            </a:schemeClr>
                          </a:solidFill>
                          <a:latin typeface="+mn-ea"/>
                          <a:ea typeface="+mn-ea"/>
                        </a:rPr>
                        <a:t>人数や詳細に合わせ、別途お見積りいたします。</a:t>
                      </a:r>
                      <a:endParaRPr kumimoji="1" lang="ja-JP" altLang="en-US" sz="800" dirty="0">
                        <a:solidFill>
                          <a:schemeClr val="accent3">
                            <a:lumMod val="25000"/>
                          </a:schemeClr>
                        </a:solidFill>
                        <a:latin typeface="+mn-ea"/>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sp>
        <p:nvSpPr>
          <p:cNvPr id="12" name="正方形/長方形 14">
            <a:extLst>
              <a:ext uri="{FF2B5EF4-FFF2-40B4-BE49-F238E27FC236}">
                <a16:creationId xmlns:a16="http://schemas.microsoft.com/office/drawing/2014/main" id="{7B5A6553-33A1-4741-BAB8-50F282C36C96}"/>
              </a:ext>
            </a:extLst>
          </p:cNvPr>
          <p:cNvSpPr>
            <a:spLocks noChangeArrowheads="1"/>
          </p:cNvSpPr>
          <p:nvPr/>
        </p:nvSpPr>
        <p:spPr bwMode="auto">
          <a:xfrm>
            <a:off x="2007473" y="3530134"/>
            <a:ext cx="72577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1050" dirty="0">
                <a:solidFill>
                  <a:schemeClr val="accent3">
                    <a:lumMod val="25000"/>
                  </a:schemeClr>
                </a:solidFill>
                <a:latin typeface="メイリオ" panose="020B0604030504040204" pitchFamily="50" charset="-128"/>
                <a:ea typeface="メイリオ" panose="020B0604030504040204" pitchFamily="50" charset="-128"/>
              </a:rPr>
              <a:t>るるぶ</a:t>
            </a:r>
            <a:r>
              <a:rPr lang="en-US" altLang="ja-JP" sz="1050" dirty="0">
                <a:solidFill>
                  <a:schemeClr val="accent3">
                    <a:lumMod val="25000"/>
                  </a:schemeClr>
                </a:solidFill>
                <a:latin typeface="メイリオ" panose="020B0604030504040204" pitchFamily="50" charset="-128"/>
                <a:ea typeface="メイリオ" panose="020B0604030504040204" pitchFamily="50" charset="-128"/>
              </a:rPr>
              <a:t>Kids</a:t>
            </a:r>
            <a:r>
              <a:rPr lang="ja-JP" altLang="en-US" sz="1050" dirty="0" err="1">
                <a:solidFill>
                  <a:schemeClr val="accent3">
                    <a:lumMod val="25000"/>
                  </a:schemeClr>
                </a:solidFill>
                <a:latin typeface="メイリオ" panose="020B0604030504040204" pitchFamily="50" charset="-128"/>
                <a:ea typeface="メイリオ" panose="020B0604030504040204" pitchFamily="50" charset="-128"/>
              </a:rPr>
              <a:t>に出稿</a:t>
            </a:r>
            <a:r>
              <a:rPr lang="ja-JP" altLang="en-US" sz="1050" dirty="0">
                <a:solidFill>
                  <a:schemeClr val="accent3">
                    <a:lumMod val="25000"/>
                  </a:schemeClr>
                </a:solidFill>
                <a:latin typeface="メイリオ" panose="020B0604030504040204" pitchFamily="50" charset="-128"/>
                <a:ea typeface="メイリオ" panose="020B0604030504040204" pitchFamily="50" charset="-128"/>
              </a:rPr>
              <a:t>していただいたコンテンツを、クライアント様サイトで二次利用することが可能です。</a:t>
            </a:r>
            <a:endParaRPr lang="en-US" altLang="ja-JP" sz="1050" dirty="0">
              <a:solidFill>
                <a:schemeClr val="accent3">
                  <a:lumMod val="25000"/>
                </a:schemeClr>
              </a:solidFill>
              <a:latin typeface="メイリオ" panose="020B0604030504040204" pitchFamily="50" charset="-128"/>
              <a:ea typeface="メイリオ" panose="020B0604030504040204" pitchFamily="50" charset="-128"/>
            </a:endParaRPr>
          </a:p>
        </p:txBody>
      </p:sp>
      <p:sp>
        <p:nvSpPr>
          <p:cNvPr id="17" name="角丸四角形 30">
            <a:extLst>
              <a:ext uri="{FF2B5EF4-FFF2-40B4-BE49-F238E27FC236}">
                <a16:creationId xmlns:a16="http://schemas.microsoft.com/office/drawing/2014/main" id="{2870D518-B508-4D05-9CDF-2E439DD7C1FD}"/>
              </a:ext>
            </a:extLst>
          </p:cNvPr>
          <p:cNvSpPr/>
          <p:nvPr/>
        </p:nvSpPr>
        <p:spPr>
          <a:xfrm>
            <a:off x="416788" y="4932990"/>
            <a:ext cx="267244" cy="1376086"/>
          </a:xfrm>
          <a:prstGeom prst="roundRect">
            <a:avLst>
              <a:gd name="adj" fmla="val 29433"/>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000" b="1" dirty="0">
                <a:solidFill>
                  <a:schemeClr val="accent3">
                    <a:lumMod val="25000"/>
                  </a:schemeClr>
                </a:solidFill>
              </a:rPr>
              <a:t>注意事項</a:t>
            </a:r>
          </a:p>
        </p:txBody>
      </p:sp>
      <p:sp>
        <p:nvSpPr>
          <p:cNvPr id="20" name="タイトル 1">
            <a:extLst>
              <a:ext uri="{FF2B5EF4-FFF2-40B4-BE49-F238E27FC236}">
                <a16:creationId xmlns:a16="http://schemas.microsoft.com/office/drawing/2014/main" id="{AEAD0DFF-7B24-45C9-850B-32134BACC552}"/>
              </a:ext>
            </a:extLst>
          </p:cNvPr>
          <p:cNvSpPr txBox="1">
            <a:spLocks/>
          </p:cNvSpPr>
          <p:nvPr/>
        </p:nvSpPr>
        <p:spPr>
          <a:xfrm>
            <a:off x="347498" y="3429310"/>
            <a:ext cx="1812616" cy="4291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1400" kern="1200">
                <a:solidFill>
                  <a:schemeClr val="tx1"/>
                </a:solidFill>
                <a:latin typeface="+mj-lt"/>
                <a:ea typeface="+mj-ea"/>
                <a:cs typeface="+mj-cs"/>
              </a:defRPr>
            </a:lvl1pPr>
          </a:lstStyle>
          <a:p>
            <a:r>
              <a:rPr lang="ja-JP" altLang="en-US" sz="1200" b="1" dirty="0">
                <a:solidFill>
                  <a:schemeClr val="accent3">
                    <a:lumMod val="25000"/>
                  </a:schemeClr>
                </a:solidFill>
              </a:rPr>
              <a:t>オプション｜二次利用</a:t>
            </a:r>
          </a:p>
        </p:txBody>
      </p:sp>
      <p:graphicFrame>
        <p:nvGraphicFramePr>
          <p:cNvPr id="21" name="表 20">
            <a:extLst>
              <a:ext uri="{FF2B5EF4-FFF2-40B4-BE49-F238E27FC236}">
                <a16:creationId xmlns:a16="http://schemas.microsoft.com/office/drawing/2014/main" id="{9581BF6E-A5E2-4AAB-97DC-F6E001FEA739}"/>
              </a:ext>
            </a:extLst>
          </p:cNvPr>
          <p:cNvGraphicFramePr>
            <a:graphicFrameLocks noGrp="1"/>
          </p:cNvGraphicFramePr>
          <p:nvPr>
            <p:extLst>
              <p:ext uri="{D42A27DB-BD31-4B8C-83A1-F6EECF244321}">
                <p14:modId xmlns:p14="http://schemas.microsoft.com/office/powerpoint/2010/main" val="2509019585"/>
              </p:ext>
            </p:extLst>
          </p:nvPr>
        </p:nvGraphicFramePr>
        <p:xfrm>
          <a:off x="416788" y="3809824"/>
          <a:ext cx="8306041" cy="1106057"/>
        </p:xfrm>
        <a:graphic>
          <a:graphicData uri="http://schemas.openxmlformats.org/drawingml/2006/table">
            <a:tbl>
              <a:tblPr/>
              <a:tblGrid>
                <a:gridCol w="1668876">
                  <a:extLst>
                    <a:ext uri="{9D8B030D-6E8A-4147-A177-3AD203B41FA5}">
                      <a16:colId xmlns:a16="http://schemas.microsoft.com/office/drawing/2014/main" val="20000"/>
                    </a:ext>
                  </a:extLst>
                </a:gridCol>
                <a:gridCol w="1668876">
                  <a:extLst>
                    <a:ext uri="{9D8B030D-6E8A-4147-A177-3AD203B41FA5}">
                      <a16:colId xmlns:a16="http://schemas.microsoft.com/office/drawing/2014/main" val="20001"/>
                    </a:ext>
                  </a:extLst>
                </a:gridCol>
                <a:gridCol w="1668876">
                  <a:extLst>
                    <a:ext uri="{9D8B030D-6E8A-4147-A177-3AD203B41FA5}">
                      <a16:colId xmlns:a16="http://schemas.microsoft.com/office/drawing/2014/main" val="20002"/>
                    </a:ext>
                  </a:extLst>
                </a:gridCol>
                <a:gridCol w="1668876">
                  <a:extLst>
                    <a:ext uri="{9D8B030D-6E8A-4147-A177-3AD203B41FA5}">
                      <a16:colId xmlns:a16="http://schemas.microsoft.com/office/drawing/2014/main" val="20003"/>
                    </a:ext>
                  </a:extLst>
                </a:gridCol>
                <a:gridCol w="1630537">
                  <a:extLst>
                    <a:ext uri="{9D8B030D-6E8A-4147-A177-3AD203B41FA5}">
                      <a16:colId xmlns:a16="http://schemas.microsoft.com/office/drawing/2014/main" val="20004"/>
                    </a:ext>
                  </a:extLst>
                </a:gridCol>
              </a:tblGrid>
              <a:tr h="165456">
                <a:tc>
                  <a:txBody>
                    <a:bodyPr/>
                    <a:lstStyle/>
                    <a:p>
                      <a:pPr algn="ctr" rtl="0" fontAlgn="ctr"/>
                      <a:r>
                        <a:rPr lang="ja-JP" altLang="en-US" sz="800" b="1" i="0" u="none" strike="noStrike" dirty="0">
                          <a:solidFill>
                            <a:schemeClr val="bg1"/>
                          </a:solidFill>
                          <a:effectLst/>
                          <a:latin typeface="メイリオ" panose="020B0604030504040204" pitchFamily="50" charset="-128"/>
                          <a:ea typeface="メイリオ" panose="020B0604030504040204" pitchFamily="50" charset="-128"/>
                        </a:rPr>
                        <a:t>使用記事</a:t>
                      </a:r>
                    </a:p>
                  </a:txBody>
                  <a:tcPr marL="7621" marR="7621" marT="761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B0CD00"/>
                    </a:solidFill>
                  </a:tcPr>
                </a:tc>
                <a:tc>
                  <a:txBody>
                    <a:bodyPr/>
                    <a:lstStyle/>
                    <a:p>
                      <a:pPr algn="ctr" rtl="0" fontAlgn="ctr"/>
                      <a:r>
                        <a:rPr lang="ja-JP" altLang="en-US" sz="800" b="1" i="0" u="none" strike="noStrike" dirty="0">
                          <a:solidFill>
                            <a:schemeClr val="bg1"/>
                          </a:solidFill>
                          <a:effectLst/>
                          <a:latin typeface="メイリオ" panose="020B0604030504040204" pitchFamily="50" charset="-128"/>
                          <a:ea typeface="メイリオ" panose="020B0604030504040204" pitchFamily="50" charset="-128"/>
                        </a:rPr>
                        <a:t>使用先</a:t>
                      </a:r>
                    </a:p>
                  </a:txBody>
                  <a:tcPr marL="7621" marR="7621" marT="761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B0CD00"/>
                    </a:solidFill>
                  </a:tcPr>
                </a:tc>
                <a:tc>
                  <a:txBody>
                    <a:bodyPr/>
                    <a:lstStyle/>
                    <a:p>
                      <a:pPr algn="ctr" rtl="0" fontAlgn="ctr"/>
                      <a:r>
                        <a:rPr lang="ja-JP" altLang="en-US" sz="800" b="1" i="0" u="none" strike="noStrike" dirty="0">
                          <a:solidFill>
                            <a:schemeClr val="bg1"/>
                          </a:solidFill>
                          <a:effectLst/>
                          <a:latin typeface="メイリオ" panose="020B0604030504040204" pitchFamily="50" charset="-128"/>
                          <a:ea typeface="メイリオ" panose="020B0604030504040204" pitchFamily="50" charset="-128"/>
                        </a:rPr>
                        <a:t>使用用途</a:t>
                      </a:r>
                    </a:p>
                  </a:txBody>
                  <a:tcPr marL="7621" marR="7621" marT="761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B0CD00"/>
                    </a:solidFill>
                  </a:tcPr>
                </a:tc>
                <a:tc>
                  <a:txBody>
                    <a:bodyPr/>
                    <a:lstStyle/>
                    <a:p>
                      <a:pPr algn="ctr" rtl="0" fontAlgn="ctr"/>
                      <a:r>
                        <a:rPr lang="ja-JP" altLang="en-US" sz="800" b="1" i="0" u="none" strike="noStrike" dirty="0">
                          <a:solidFill>
                            <a:schemeClr val="bg1"/>
                          </a:solidFill>
                          <a:effectLst/>
                          <a:latin typeface="メイリオ" panose="020B0604030504040204" pitchFamily="50" charset="-128"/>
                          <a:ea typeface="メイリオ" panose="020B0604030504040204" pitchFamily="50" charset="-128"/>
                        </a:rPr>
                        <a:t>期間</a:t>
                      </a:r>
                    </a:p>
                  </a:txBody>
                  <a:tcPr marL="7621" marR="7621" marT="761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B0CD00"/>
                    </a:solidFill>
                  </a:tcPr>
                </a:tc>
                <a:tc>
                  <a:txBody>
                    <a:bodyPr/>
                    <a:lstStyle/>
                    <a:p>
                      <a:pPr algn="ctr" rtl="0" fontAlgn="ctr"/>
                      <a:r>
                        <a:rPr lang="ja-JP" altLang="en-US" sz="800" b="1" i="0" u="none" strike="noStrike" dirty="0">
                          <a:solidFill>
                            <a:schemeClr val="bg1"/>
                          </a:solidFill>
                          <a:effectLst/>
                          <a:latin typeface="メイリオ" panose="020B0604030504040204" pitchFamily="50" charset="-128"/>
                          <a:ea typeface="メイリオ" panose="020B0604030504040204" pitchFamily="50" charset="-128"/>
                        </a:rPr>
                        <a:t>価格（ネット・税抜）</a:t>
                      </a:r>
                    </a:p>
                  </a:txBody>
                  <a:tcPr marL="7621" marR="7621" marT="761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B0CD00"/>
                    </a:solidFill>
                  </a:tcPr>
                </a:tc>
                <a:extLst>
                  <a:ext uri="{0D108BD9-81ED-4DB2-BD59-A6C34878D82A}">
                    <a16:rowId xmlns:a16="http://schemas.microsoft.com/office/drawing/2014/main" val="10000"/>
                  </a:ext>
                </a:extLst>
              </a:tr>
              <a:tr h="212001">
                <a:tc rowSpan="5">
                  <a:txBody>
                    <a:bodyPr/>
                    <a:lstStyle/>
                    <a:p>
                      <a:pPr algn="ctr" fontAlgn="ctr"/>
                      <a:r>
                        <a:rPr lang="ja-JP" altLang="en-US" sz="800" b="0" i="0" u="none" strike="noStrike">
                          <a:solidFill>
                            <a:schemeClr val="accent3">
                              <a:lumMod val="25000"/>
                            </a:schemeClr>
                          </a:solidFill>
                          <a:effectLst/>
                          <a:latin typeface="+mn-lt"/>
                          <a:ea typeface="+mn-ea"/>
                        </a:rPr>
                        <a:t>タイアップ記事</a:t>
                      </a:r>
                      <a:endParaRPr lang="en-US" altLang="ja-JP" sz="800" b="0" i="0" u="none" strike="noStrike" dirty="0">
                        <a:solidFill>
                          <a:schemeClr val="accent3">
                            <a:lumMod val="25000"/>
                          </a:schemeClr>
                        </a:solidFill>
                        <a:effectLst/>
                        <a:latin typeface="+mn-lt"/>
                        <a:ea typeface="+mn-ea"/>
                      </a:endParaRPr>
                    </a:p>
                  </a:txBody>
                  <a:tcPr marL="7621" marR="7621" marT="761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3">
                  <a:txBody>
                    <a:bodyPr/>
                    <a:lstStyle/>
                    <a:p>
                      <a:pPr algn="ctr" rtl="0" fontAlgn="ctr"/>
                      <a:r>
                        <a:rPr lang="ja-JP" altLang="en-US" sz="800" b="0" i="0" u="none" strike="noStrike" dirty="0">
                          <a:solidFill>
                            <a:schemeClr val="accent3">
                              <a:lumMod val="25000"/>
                            </a:schemeClr>
                          </a:solidFill>
                          <a:effectLst/>
                          <a:latin typeface="+mn-lt"/>
                          <a:ea typeface="+mn-ea"/>
                        </a:rPr>
                        <a:t>クライアント様サイト内</a:t>
                      </a:r>
                      <a:endParaRPr lang="en-US" altLang="ja-JP" sz="800" b="0" i="0" u="none" strike="noStrike" dirty="0">
                        <a:solidFill>
                          <a:schemeClr val="accent3">
                            <a:lumMod val="25000"/>
                          </a:schemeClr>
                        </a:solidFill>
                        <a:effectLst/>
                        <a:latin typeface="+mn-lt"/>
                        <a:ea typeface="+mn-ea"/>
                      </a:endParaRPr>
                    </a:p>
                    <a:p>
                      <a:pPr algn="ctr" rtl="0" fontAlgn="ctr"/>
                      <a:r>
                        <a:rPr lang="ja-JP" altLang="en-US" sz="800" b="0" i="0" u="none" strike="noStrike" dirty="0">
                          <a:solidFill>
                            <a:schemeClr val="accent3">
                              <a:lumMod val="25000"/>
                            </a:schemeClr>
                          </a:solidFill>
                          <a:effectLst/>
                          <a:latin typeface="+mn-lt"/>
                          <a:ea typeface="+mn-ea"/>
                        </a:rPr>
                        <a:t>（コンテンツ拡充目的）</a:t>
                      </a:r>
                      <a:endParaRPr lang="en-US" altLang="ja-JP" sz="800" b="0" i="0" u="none" strike="noStrike" dirty="0">
                        <a:solidFill>
                          <a:schemeClr val="accent3">
                            <a:lumMod val="25000"/>
                          </a:schemeClr>
                        </a:solidFill>
                        <a:effectLst/>
                        <a:latin typeface="+mn-lt"/>
                        <a:ea typeface="+mn-ea"/>
                      </a:endParaRPr>
                    </a:p>
                  </a:txBody>
                  <a:tcPr marL="7621" marR="7621" marT="761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ja-JP" altLang="en-US" sz="800" b="0" i="0" u="none" strike="noStrike" dirty="0">
                          <a:solidFill>
                            <a:schemeClr val="accent3">
                              <a:lumMod val="25000"/>
                            </a:schemeClr>
                          </a:solidFill>
                          <a:effectLst/>
                          <a:latin typeface="+mn-lt"/>
                          <a:ea typeface="+mn-ea"/>
                        </a:rPr>
                        <a:t>記事</a:t>
                      </a:r>
                      <a:r>
                        <a:rPr lang="en-US" altLang="ja-JP" sz="800" b="0" i="0" u="none" strike="noStrike" dirty="0">
                          <a:solidFill>
                            <a:schemeClr val="accent3">
                              <a:lumMod val="25000"/>
                            </a:schemeClr>
                          </a:solidFill>
                          <a:effectLst/>
                          <a:latin typeface="+mn-lt"/>
                          <a:ea typeface="+mn-ea"/>
                        </a:rPr>
                        <a:t>URL</a:t>
                      </a:r>
                      <a:r>
                        <a:rPr lang="ja-JP" altLang="en-US" sz="800" b="0" i="0" u="none" strike="noStrike" dirty="0">
                          <a:solidFill>
                            <a:schemeClr val="accent3">
                              <a:lumMod val="25000"/>
                            </a:schemeClr>
                          </a:solidFill>
                          <a:effectLst/>
                          <a:latin typeface="+mn-lt"/>
                          <a:ea typeface="+mn-ea"/>
                        </a:rPr>
                        <a:t>・タイトル</a:t>
                      </a:r>
                      <a:endParaRPr lang="zh-TW" altLang="en-US" sz="800" b="0" i="0" u="none" strike="noStrike" dirty="0">
                        <a:solidFill>
                          <a:schemeClr val="accent3">
                            <a:lumMod val="25000"/>
                          </a:schemeClr>
                        </a:solidFill>
                        <a:effectLst/>
                        <a:latin typeface="+mn-lt"/>
                        <a:ea typeface="+mn-ea"/>
                      </a:endParaRPr>
                    </a:p>
                  </a:txBody>
                  <a:tcPr marL="7621" marR="7621" marT="761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ja-JP" altLang="en-US" sz="800" b="0" i="0" u="none" strike="noStrike" dirty="0">
                          <a:solidFill>
                            <a:schemeClr val="accent3">
                              <a:lumMod val="25000"/>
                            </a:schemeClr>
                          </a:solidFill>
                          <a:effectLst/>
                          <a:latin typeface="+mn-lt"/>
                          <a:ea typeface="+mn-ea"/>
                        </a:rPr>
                        <a:t>１年間</a:t>
                      </a:r>
                      <a:endParaRPr lang="zh-TW" altLang="en-US" sz="800" b="0" i="0" u="none" strike="noStrike" dirty="0">
                        <a:solidFill>
                          <a:schemeClr val="accent3">
                            <a:lumMod val="25000"/>
                          </a:schemeClr>
                        </a:solidFill>
                        <a:effectLst/>
                        <a:latin typeface="+mn-lt"/>
                        <a:ea typeface="+mn-ea"/>
                      </a:endParaRPr>
                    </a:p>
                  </a:txBody>
                  <a:tcPr marL="7621" marR="7621" marT="761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ja-JP" altLang="en-US" sz="800" b="0" i="0" u="none" strike="noStrike" dirty="0">
                          <a:solidFill>
                            <a:schemeClr val="accent3">
                              <a:lumMod val="25000"/>
                            </a:schemeClr>
                          </a:solidFill>
                          <a:effectLst/>
                          <a:latin typeface="+mn-lt"/>
                          <a:ea typeface="+mn-ea"/>
                        </a:rPr>
                        <a:t>無料</a:t>
                      </a:r>
                      <a:endParaRPr lang="en-US" altLang="ja-JP" sz="800" b="0" i="0" u="none" strike="noStrike" dirty="0">
                        <a:solidFill>
                          <a:schemeClr val="accent3">
                            <a:lumMod val="25000"/>
                          </a:schemeClr>
                        </a:solidFill>
                        <a:effectLst/>
                        <a:latin typeface="+mn-lt"/>
                        <a:ea typeface="+mn-ea"/>
                      </a:endParaRPr>
                    </a:p>
                  </a:txBody>
                  <a:tcPr marL="7621" marR="7621" marT="761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54668">
                <a:tc vMerge="1">
                  <a:txBody>
                    <a:bodyPr/>
                    <a:lstStyle/>
                    <a:p>
                      <a:endParaRPr kumimoji="1" lang="ja-JP" altLang="en-US"/>
                    </a:p>
                  </a:txBody>
                  <a:tcPr/>
                </a:tc>
                <a:tc vMerge="1">
                  <a:txBody>
                    <a:bodyPr/>
                    <a:lstStyle/>
                    <a:p>
                      <a:endParaRPr kumimoji="1" lang="ja-JP" altLang="en-US"/>
                    </a:p>
                  </a:txBody>
                  <a:tcPr/>
                </a:tc>
                <a:tc>
                  <a:txBody>
                    <a:bodyPr/>
                    <a:lstStyle/>
                    <a:p>
                      <a:pPr algn="ctr" rtl="0" fontAlgn="ctr"/>
                      <a:r>
                        <a:rPr lang="ja-JP" altLang="en-US" sz="800" b="0" i="0" u="none" strike="noStrike" dirty="0">
                          <a:solidFill>
                            <a:schemeClr val="accent3">
                              <a:lumMod val="25000"/>
                            </a:schemeClr>
                          </a:solidFill>
                          <a:effectLst/>
                          <a:latin typeface="+mn-lt"/>
                          <a:ea typeface="+mn-ea"/>
                        </a:rPr>
                        <a:t>画像</a:t>
                      </a:r>
                      <a:endParaRPr lang="en-US" altLang="ja-JP" sz="800" b="0" i="0" u="none" strike="noStrike" dirty="0">
                        <a:solidFill>
                          <a:schemeClr val="accent3">
                            <a:lumMod val="25000"/>
                          </a:schemeClr>
                        </a:solidFill>
                        <a:effectLst/>
                        <a:latin typeface="+mn-lt"/>
                        <a:ea typeface="+mn-ea"/>
                      </a:endParaRPr>
                    </a:p>
                  </a:txBody>
                  <a:tcPr marL="7621" marR="7621" marT="761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ja-JP" altLang="en-US" sz="800" b="0" i="0" u="none" strike="noStrike" dirty="0">
                          <a:solidFill>
                            <a:schemeClr val="accent3">
                              <a:lumMod val="25000"/>
                            </a:schemeClr>
                          </a:solidFill>
                          <a:effectLst/>
                          <a:latin typeface="+mn-lt"/>
                          <a:ea typeface="+mn-ea"/>
                        </a:rPr>
                        <a:t>１年間</a:t>
                      </a:r>
                      <a:endParaRPr lang="zh-TW" altLang="en-US" sz="800" b="0" i="0" u="none" strike="noStrike" dirty="0">
                        <a:solidFill>
                          <a:schemeClr val="accent3">
                            <a:lumMod val="25000"/>
                          </a:schemeClr>
                        </a:solidFill>
                        <a:effectLst/>
                        <a:latin typeface="+mn-lt"/>
                        <a:ea typeface="+mn-ea"/>
                      </a:endParaRPr>
                    </a:p>
                  </a:txBody>
                  <a:tcPr marL="7621" marR="7621" marT="761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altLang="ja-JP" sz="800" b="0" i="0" u="none" strike="noStrike" dirty="0">
                          <a:solidFill>
                            <a:schemeClr val="accent3">
                              <a:lumMod val="25000"/>
                            </a:schemeClr>
                          </a:solidFill>
                          <a:effectLst/>
                          <a:latin typeface="+mn-lt"/>
                          <a:ea typeface="+mn-ea"/>
                        </a:rPr>
                        <a:t>10,000</a:t>
                      </a:r>
                      <a:r>
                        <a:rPr lang="ja-JP" altLang="en-US" sz="800" b="0" i="0" u="none" strike="noStrike" dirty="0">
                          <a:solidFill>
                            <a:schemeClr val="accent3">
                              <a:lumMod val="25000"/>
                            </a:schemeClr>
                          </a:solidFill>
                          <a:effectLst/>
                          <a:latin typeface="+mn-lt"/>
                          <a:ea typeface="+mn-ea"/>
                        </a:rPr>
                        <a:t>円／</a:t>
                      </a:r>
                      <a:r>
                        <a:rPr lang="en-US" altLang="ja-JP" sz="800" b="0" i="0" u="none" strike="noStrike" dirty="0">
                          <a:solidFill>
                            <a:schemeClr val="accent3">
                              <a:lumMod val="25000"/>
                            </a:schemeClr>
                          </a:solidFill>
                          <a:effectLst/>
                          <a:latin typeface="+mn-lt"/>
                          <a:ea typeface="+mn-ea"/>
                        </a:rPr>
                        <a:t>1</a:t>
                      </a:r>
                      <a:r>
                        <a:rPr lang="ja-JP" altLang="en-US" sz="800" b="0" i="0" u="none" strike="noStrike" dirty="0">
                          <a:solidFill>
                            <a:schemeClr val="accent3">
                              <a:lumMod val="25000"/>
                            </a:schemeClr>
                          </a:solidFill>
                          <a:effectLst/>
                          <a:latin typeface="+mn-lt"/>
                          <a:ea typeface="+mn-ea"/>
                        </a:rPr>
                        <a:t>点</a:t>
                      </a:r>
                      <a:endParaRPr lang="en-US" altLang="ja-JP" sz="800" b="0" i="0" u="none" strike="noStrike" dirty="0">
                        <a:solidFill>
                          <a:schemeClr val="accent3">
                            <a:lumMod val="25000"/>
                          </a:schemeClr>
                        </a:solidFill>
                        <a:effectLst/>
                        <a:latin typeface="+mn-lt"/>
                        <a:ea typeface="+mn-ea"/>
                      </a:endParaRPr>
                    </a:p>
                  </a:txBody>
                  <a:tcPr marL="7621" marR="7621" marT="761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19688">
                <a:tc vMerge="1">
                  <a:txBody>
                    <a:bodyPr/>
                    <a:lstStyle/>
                    <a:p>
                      <a:endParaRPr kumimoji="1" lang="ja-JP" altLang="en-US"/>
                    </a:p>
                  </a:txBody>
                  <a:tcPr/>
                </a:tc>
                <a:tc vMerge="1">
                  <a:txBody>
                    <a:bodyPr/>
                    <a:lstStyle/>
                    <a:p>
                      <a:pPr algn="ctr" rtl="0" fontAlgn="ctr"/>
                      <a:endParaRPr lang="en-US" altLang="ja-JP" sz="1100" b="0" i="0" u="none" strike="noStrike" dirty="0">
                        <a:solidFill>
                          <a:srgbClr val="000000"/>
                        </a:solidFill>
                        <a:effectLst/>
                        <a:latin typeface="+mn-lt"/>
                        <a:ea typeface="+mn-ea"/>
                      </a:endParaRPr>
                    </a:p>
                  </a:txBody>
                  <a:tcPr marL="7621" marR="7621" marT="761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ja-JP" altLang="en-US" sz="800" b="0" i="0" u="none" strike="noStrike" dirty="0">
                          <a:solidFill>
                            <a:schemeClr val="accent3">
                              <a:lumMod val="25000"/>
                            </a:schemeClr>
                          </a:solidFill>
                          <a:effectLst/>
                          <a:latin typeface="+mn-lt"/>
                          <a:ea typeface="+mn-ea"/>
                        </a:rPr>
                        <a:t>画像・テキスト</a:t>
                      </a:r>
                      <a:endParaRPr lang="en-US" altLang="ja-JP" sz="800" b="0" i="0" u="none" strike="noStrike" dirty="0">
                        <a:solidFill>
                          <a:schemeClr val="accent3">
                            <a:lumMod val="25000"/>
                          </a:schemeClr>
                        </a:solidFill>
                        <a:effectLst/>
                        <a:latin typeface="+mn-lt"/>
                        <a:ea typeface="+mn-ea"/>
                      </a:endParaRPr>
                    </a:p>
                  </a:txBody>
                  <a:tcPr marL="7621" marR="7621" marT="761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ja-JP" altLang="en-US" sz="800" b="0" i="0" u="none" strike="noStrike" dirty="0">
                          <a:solidFill>
                            <a:schemeClr val="accent3">
                              <a:lumMod val="25000"/>
                            </a:schemeClr>
                          </a:solidFill>
                          <a:effectLst/>
                          <a:latin typeface="+mn-lt"/>
                          <a:ea typeface="+mn-ea"/>
                        </a:rPr>
                        <a:t>１年間</a:t>
                      </a:r>
                      <a:endParaRPr lang="zh-TW" altLang="en-US" sz="800" b="0" i="0" u="none" strike="noStrike" dirty="0">
                        <a:solidFill>
                          <a:schemeClr val="accent3">
                            <a:lumMod val="25000"/>
                          </a:schemeClr>
                        </a:solidFill>
                        <a:effectLst/>
                        <a:latin typeface="+mn-lt"/>
                        <a:ea typeface="+mn-ea"/>
                      </a:endParaRPr>
                    </a:p>
                  </a:txBody>
                  <a:tcPr marL="7621" marR="7621" marT="761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altLang="ja-JP" sz="800" b="0" i="0" u="none" strike="noStrike" dirty="0">
                          <a:solidFill>
                            <a:schemeClr val="accent3">
                              <a:lumMod val="25000"/>
                            </a:schemeClr>
                          </a:solidFill>
                          <a:effectLst/>
                          <a:latin typeface="+mn-lt"/>
                          <a:ea typeface="+mn-ea"/>
                        </a:rPr>
                        <a:t>300,000</a:t>
                      </a:r>
                      <a:r>
                        <a:rPr lang="ja-JP" altLang="en-US" sz="800" b="0" i="0" u="none" strike="noStrike" dirty="0">
                          <a:solidFill>
                            <a:schemeClr val="accent3">
                              <a:lumMod val="25000"/>
                            </a:schemeClr>
                          </a:solidFill>
                          <a:effectLst/>
                          <a:latin typeface="+mn-lt"/>
                          <a:ea typeface="+mn-ea"/>
                        </a:rPr>
                        <a:t>円／</a:t>
                      </a:r>
                      <a:r>
                        <a:rPr lang="en-US" altLang="ja-JP" sz="800" b="0" i="0" u="none" strike="noStrike" dirty="0">
                          <a:solidFill>
                            <a:schemeClr val="accent3">
                              <a:lumMod val="25000"/>
                            </a:schemeClr>
                          </a:solidFill>
                          <a:effectLst/>
                          <a:latin typeface="+mn-lt"/>
                          <a:ea typeface="+mn-ea"/>
                        </a:rPr>
                        <a:t>1</a:t>
                      </a:r>
                      <a:r>
                        <a:rPr lang="ja-JP" altLang="en-US" sz="800" b="0" i="0" u="none" strike="noStrike" dirty="0">
                          <a:solidFill>
                            <a:schemeClr val="accent3">
                              <a:lumMod val="25000"/>
                            </a:schemeClr>
                          </a:solidFill>
                          <a:effectLst/>
                          <a:latin typeface="+mn-lt"/>
                          <a:ea typeface="+mn-ea"/>
                        </a:rPr>
                        <a:t>サイト</a:t>
                      </a:r>
                      <a:endParaRPr lang="en-US" altLang="ja-JP" sz="800" b="0" i="0" u="none" strike="noStrike" dirty="0">
                        <a:solidFill>
                          <a:schemeClr val="accent3">
                            <a:lumMod val="25000"/>
                          </a:schemeClr>
                        </a:solidFill>
                        <a:effectLst/>
                        <a:latin typeface="+mn-lt"/>
                        <a:ea typeface="+mn-ea"/>
                      </a:endParaRPr>
                    </a:p>
                  </a:txBody>
                  <a:tcPr marL="7621" marR="7621" marT="761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68369321"/>
                  </a:ext>
                </a:extLst>
              </a:tr>
              <a:tr h="210933">
                <a:tc vMerge="1">
                  <a:txBody>
                    <a:bodyPr/>
                    <a:lstStyle/>
                    <a:p>
                      <a:endParaRPr kumimoji="1" lang="ja-JP" altLang="en-US"/>
                    </a:p>
                  </a:txBody>
                  <a:tcPr/>
                </a:tc>
                <a:tc rowSpan="2">
                  <a:txBody>
                    <a:bodyPr/>
                    <a:lstStyle/>
                    <a:p>
                      <a:pPr algn="ctr" rtl="0" fontAlgn="ctr"/>
                      <a:r>
                        <a:rPr lang="ja-JP" altLang="en-US" sz="800" b="0" i="0" u="none" strike="noStrike" dirty="0">
                          <a:solidFill>
                            <a:schemeClr val="accent3">
                              <a:lumMod val="25000"/>
                            </a:schemeClr>
                          </a:solidFill>
                          <a:effectLst/>
                          <a:latin typeface="+mn-lt"/>
                          <a:ea typeface="+mn-ea"/>
                        </a:rPr>
                        <a:t>クライアント様サイト外</a:t>
                      </a:r>
                      <a:endParaRPr lang="en-US" altLang="ja-JP" sz="800" b="0" i="0" u="none" strike="noStrike" dirty="0">
                        <a:solidFill>
                          <a:schemeClr val="accent3">
                            <a:lumMod val="25000"/>
                          </a:schemeClr>
                        </a:solidFill>
                        <a:effectLst/>
                        <a:latin typeface="+mn-lt"/>
                        <a:ea typeface="+mn-ea"/>
                      </a:endParaRPr>
                    </a:p>
                    <a:p>
                      <a:pPr algn="ctr" rtl="0" fontAlgn="ctr"/>
                      <a:r>
                        <a:rPr lang="ja-JP" altLang="en-US" sz="800" b="0" i="0" u="none" strike="noStrike" dirty="0">
                          <a:solidFill>
                            <a:schemeClr val="accent3">
                              <a:lumMod val="25000"/>
                            </a:schemeClr>
                          </a:solidFill>
                          <a:effectLst/>
                          <a:latin typeface="+mn-lt"/>
                          <a:ea typeface="+mn-ea"/>
                        </a:rPr>
                        <a:t>（リーチ拡大目的）</a:t>
                      </a:r>
                      <a:endParaRPr lang="en-US" altLang="ja-JP" sz="800" b="0" i="0" u="none" strike="noStrike" dirty="0">
                        <a:solidFill>
                          <a:schemeClr val="accent3">
                            <a:lumMod val="25000"/>
                          </a:schemeClr>
                        </a:solidFill>
                        <a:effectLst/>
                        <a:latin typeface="+mn-lt"/>
                        <a:ea typeface="+mn-ea"/>
                      </a:endParaRPr>
                    </a:p>
                  </a:txBody>
                  <a:tcPr marL="7621" marR="7621" marT="761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rtl="0" fontAlgn="ctr"/>
                      <a:r>
                        <a:rPr lang="ja-JP" altLang="en-US" sz="800" b="0" i="0" u="none" strike="noStrike" dirty="0">
                          <a:solidFill>
                            <a:schemeClr val="accent3">
                              <a:lumMod val="25000"/>
                            </a:schemeClr>
                          </a:solidFill>
                          <a:effectLst/>
                          <a:latin typeface="+mn-lt"/>
                          <a:ea typeface="+mn-ea"/>
                        </a:rPr>
                        <a:t>記事</a:t>
                      </a:r>
                      <a:r>
                        <a:rPr lang="en-US" altLang="ja-JP" sz="800" b="0" i="0" u="none" strike="noStrike" dirty="0">
                          <a:solidFill>
                            <a:schemeClr val="accent3">
                              <a:lumMod val="25000"/>
                            </a:schemeClr>
                          </a:solidFill>
                          <a:effectLst/>
                          <a:latin typeface="+mn-lt"/>
                          <a:ea typeface="+mn-ea"/>
                        </a:rPr>
                        <a:t>URL</a:t>
                      </a:r>
                    </a:p>
                    <a:p>
                      <a:pPr algn="ctr" rtl="0" fontAlgn="ctr"/>
                      <a:r>
                        <a:rPr lang="ja-JP" altLang="en-US" sz="800" b="0" i="0" u="none" strike="noStrike" dirty="0">
                          <a:solidFill>
                            <a:schemeClr val="accent3">
                              <a:lumMod val="25000"/>
                            </a:schemeClr>
                          </a:solidFill>
                          <a:effectLst/>
                          <a:latin typeface="+mn-lt"/>
                          <a:ea typeface="+mn-ea"/>
                        </a:rPr>
                        <a:t>タイトル</a:t>
                      </a:r>
                      <a:endParaRPr lang="en-US" altLang="ja-JP" sz="800" b="0" i="0" u="none" strike="noStrike" dirty="0">
                        <a:solidFill>
                          <a:schemeClr val="accent3">
                            <a:lumMod val="25000"/>
                          </a:schemeClr>
                        </a:solidFill>
                        <a:effectLst/>
                        <a:latin typeface="+mn-lt"/>
                        <a:ea typeface="+mn-ea"/>
                      </a:endParaRPr>
                    </a:p>
                    <a:p>
                      <a:pPr algn="ctr" rtl="0" fontAlgn="ctr"/>
                      <a:r>
                        <a:rPr lang="ja-JP" altLang="en-US" sz="800" b="0" i="0" u="none" strike="noStrike" dirty="0">
                          <a:solidFill>
                            <a:schemeClr val="accent3">
                              <a:lumMod val="25000"/>
                            </a:schemeClr>
                          </a:solidFill>
                          <a:effectLst/>
                          <a:latin typeface="+mn-lt"/>
                          <a:ea typeface="+mn-ea"/>
                        </a:rPr>
                        <a:t>アイキャッチ画像</a:t>
                      </a:r>
                      <a:endParaRPr lang="zh-TW" altLang="en-US" sz="800" b="0" i="0" u="none" strike="noStrike" dirty="0">
                        <a:solidFill>
                          <a:schemeClr val="accent3">
                            <a:lumMod val="25000"/>
                          </a:schemeClr>
                        </a:solidFill>
                        <a:effectLst/>
                        <a:latin typeface="+mn-lt"/>
                        <a:ea typeface="+mn-ea"/>
                      </a:endParaRPr>
                    </a:p>
                  </a:txBody>
                  <a:tcPr marL="7621" marR="7621" marT="761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ja-JP" altLang="en-US" sz="800" b="0" i="0" u="none" strike="noStrike" dirty="0">
                          <a:solidFill>
                            <a:schemeClr val="accent3">
                              <a:lumMod val="25000"/>
                            </a:schemeClr>
                          </a:solidFill>
                          <a:effectLst/>
                          <a:latin typeface="+mn-lt"/>
                          <a:ea typeface="+mn-ea"/>
                        </a:rPr>
                        <a:t>誘導期間中</a:t>
                      </a:r>
                      <a:endParaRPr lang="en-US" altLang="ja-JP" sz="800" b="0" i="0" u="none" strike="noStrike" dirty="0">
                        <a:solidFill>
                          <a:schemeClr val="accent3">
                            <a:lumMod val="25000"/>
                          </a:schemeClr>
                        </a:solidFill>
                        <a:effectLst/>
                        <a:latin typeface="+mn-lt"/>
                        <a:ea typeface="+mn-ea"/>
                      </a:endParaRPr>
                    </a:p>
                  </a:txBody>
                  <a:tcPr marL="7621" marR="7621" marT="761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ja-JP" altLang="en-US" sz="800" b="0" i="0" u="none" strike="noStrike" dirty="0">
                          <a:solidFill>
                            <a:schemeClr val="accent3">
                              <a:lumMod val="25000"/>
                            </a:schemeClr>
                          </a:solidFill>
                          <a:effectLst/>
                          <a:latin typeface="+mn-lt"/>
                          <a:ea typeface="+mn-ea"/>
                        </a:rPr>
                        <a:t>無料</a:t>
                      </a:r>
                      <a:endParaRPr lang="en-US" altLang="ja-JP" sz="800" b="0" i="0" u="none" strike="noStrike" dirty="0">
                        <a:solidFill>
                          <a:schemeClr val="accent3">
                            <a:lumMod val="25000"/>
                          </a:schemeClr>
                        </a:solidFill>
                        <a:effectLst/>
                        <a:latin typeface="+mn-lt"/>
                        <a:ea typeface="+mn-ea"/>
                      </a:endParaRPr>
                    </a:p>
                  </a:txBody>
                  <a:tcPr marL="7621" marR="7621" marT="761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233464">
                <a:tc vMerge="1">
                  <a:txBody>
                    <a:bodyPr/>
                    <a:lstStyle/>
                    <a:p>
                      <a:endParaRPr kumimoji="1" lang="ja-JP" altLang="en-US"/>
                    </a:p>
                  </a:txBody>
                  <a:tcPr/>
                </a:tc>
                <a:tc vMerge="1">
                  <a:txBody>
                    <a:bodyPr/>
                    <a:lstStyle/>
                    <a:p>
                      <a:pPr algn="ctr" rtl="0" fontAlgn="ctr"/>
                      <a:endParaRPr lang="en-US" altLang="ja-JP" sz="800" b="0" i="0" u="none" strike="noStrike" dirty="0">
                        <a:solidFill>
                          <a:srgbClr val="000000"/>
                        </a:solidFill>
                        <a:effectLst/>
                        <a:latin typeface="メイリオ" panose="020B0604030504040204" pitchFamily="50" charset="-128"/>
                        <a:ea typeface="メイリオ" panose="020B0604030504040204" pitchFamily="50" charset="-128"/>
                      </a:endParaRPr>
                    </a:p>
                  </a:txBody>
                  <a:tcPr marL="7621" marR="7621" marT="761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E3F0"/>
                    </a:solidFill>
                  </a:tcPr>
                </a:tc>
                <a:tc vMerge="1">
                  <a:txBody>
                    <a:bodyPr/>
                    <a:lstStyle/>
                    <a:p>
                      <a:pPr algn="l" rtl="0" fontAlgn="ctr"/>
                      <a:endParaRPr lang="zh-TW" altLang="en-US" sz="800" b="0" i="0" u="none" strike="noStrike" dirty="0">
                        <a:solidFill>
                          <a:srgbClr val="000000"/>
                        </a:solidFill>
                        <a:effectLst/>
                        <a:latin typeface="メイリオ" panose="020B0604030504040204" pitchFamily="50" charset="-128"/>
                        <a:ea typeface="メイリオ" panose="020B0604030504040204" pitchFamily="50" charset="-128"/>
                      </a:endParaRPr>
                    </a:p>
                  </a:txBody>
                  <a:tcPr marL="7621" marR="7621" marT="761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1F8"/>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chemeClr val="accent3">
                              <a:lumMod val="25000"/>
                            </a:schemeClr>
                          </a:solidFill>
                          <a:effectLst/>
                          <a:latin typeface="+mn-lt"/>
                          <a:ea typeface="+mn-ea"/>
                        </a:rPr>
                        <a:t>１年間</a:t>
                      </a:r>
                      <a:endParaRPr lang="zh-TW" altLang="en-US" sz="800" b="0" i="0" u="none" strike="noStrike" dirty="0">
                        <a:solidFill>
                          <a:schemeClr val="accent3">
                            <a:lumMod val="25000"/>
                          </a:schemeClr>
                        </a:solidFill>
                        <a:effectLst/>
                        <a:latin typeface="+mn-lt"/>
                        <a:ea typeface="+mn-ea"/>
                      </a:endParaRPr>
                    </a:p>
                  </a:txBody>
                  <a:tcPr marL="7621" marR="7621" marT="761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altLang="ja-JP" sz="800" b="0" i="0" u="none" strike="noStrike" dirty="0">
                          <a:solidFill>
                            <a:schemeClr val="accent3">
                              <a:lumMod val="25000"/>
                            </a:schemeClr>
                          </a:solidFill>
                          <a:effectLst/>
                          <a:latin typeface="+mn-lt"/>
                          <a:ea typeface="+mn-ea"/>
                        </a:rPr>
                        <a:t>300,000</a:t>
                      </a:r>
                      <a:r>
                        <a:rPr lang="ja-JP" altLang="en-US" sz="800" b="0" i="0" u="none" strike="noStrike" dirty="0">
                          <a:solidFill>
                            <a:schemeClr val="accent3">
                              <a:lumMod val="25000"/>
                            </a:schemeClr>
                          </a:solidFill>
                          <a:effectLst/>
                          <a:latin typeface="+mn-lt"/>
                          <a:ea typeface="+mn-ea"/>
                        </a:rPr>
                        <a:t>円</a:t>
                      </a:r>
                    </a:p>
                  </a:txBody>
                  <a:tcPr marL="7621" marR="7621" marT="761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
        <p:nvSpPr>
          <p:cNvPr id="25" name="テキスト ボックス 3">
            <a:extLst>
              <a:ext uri="{FF2B5EF4-FFF2-40B4-BE49-F238E27FC236}">
                <a16:creationId xmlns:a16="http://schemas.microsoft.com/office/drawing/2014/main" id="{E1E94ED9-40A4-4E9C-85DB-51E71CFBE887}"/>
              </a:ext>
            </a:extLst>
          </p:cNvPr>
          <p:cNvSpPr txBox="1">
            <a:spLocks noChangeArrowheads="1"/>
          </p:cNvSpPr>
          <p:nvPr/>
        </p:nvSpPr>
        <p:spPr bwMode="auto">
          <a:xfrm>
            <a:off x="744552" y="4820814"/>
            <a:ext cx="3653952"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spcCol="360000">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en-US" altLang="ja-JP" sz="700" dirty="0">
              <a:solidFill>
                <a:schemeClr val="accent3">
                  <a:lumMod val="25000"/>
                </a:schemeClr>
              </a:solidFill>
              <a:latin typeface="+mn-ea"/>
              <a:ea typeface="+mn-ea"/>
            </a:endParaRPr>
          </a:p>
          <a:p>
            <a:r>
              <a:rPr lang="en-US" altLang="ja-JP" sz="700" dirty="0">
                <a:solidFill>
                  <a:schemeClr val="accent3">
                    <a:lumMod val="25000"/>
                  </a:schemeClr>
                </a:solidFill>
                <a:latin typeface="+mn-ea"/>
                <a:ea typeface="+mn-ea"/>
              </a:rPr>
              <a:t>※</a:t>
            </a:r>
            <a:r>
              <a:rPr lang="ja-JP" altLang="en-US" sz="700" dirty="0">
                <a:solidFill>
                  <a:schemeClr val="accent3">
                    <a:lumMod val="25000"/>
                  </a:schemeClr>
                </a:solidFill>
                <a:latin typeface="+mn-ea"/>
                <a:ea typeface="+mn-ea"/>
              </a:rPr>
              <a:t>上記は、消費税を含まない、ネット提供価格となります。</a:t>
            </a:r>
            <a:endParaRPr lang="en-US" altLang="ja-JP" sz="700" dirty="0">
              <a:solidFill>
                <a:schemeClr val="accent3">
                  <a:lumMod val="25000"/>
                </a:schemeClr>
              </a:solidFill>
              <a:latin typeface="+mn-ea"/>
              <a:ea typeface="+mn-ea"/>
            </a:endParaRPr>
          </a:p>
          <a:p>
            <a:r>
              <a:rPr lang="en-US" altLang="ja-JP" sz="700" dirty="0">
                <a:solidFill>
                  <a:schemeClr val="accent3">
                    <a:lumMod val="25000"/>
                  </a:schemeClr>
                </a:solidFill>
                <a:latin typeface="+mn-ea"/>
                <a:ea typeface="+mn-ea"/>
              </a:rPr>
              <a:t>※</a:t>
            </a:r>
            <a:r>
              <a:rPr lang="ja-JP" altLang="en-US" sz="700" dirty="0">
                <a:solidFill>
                  <a:schemeClr val="accent3">
                    <a:lumMod val="25000"/>
                  </a:schemeClr>
                </a:solidFill>
                <a:latin typeface="+mn-ea"/>
                <a:ea typeface="+mn-ea"/>
              </a:rPr>
              <a:t>サイト外使用の場合、運用者は一社に限ります。</a:t>
            </a:r>
            <a:endParaRPr lang="en-US" altLang="ja-JP" sz="700" dirty="0">
              <a:solidFill>
                <a:schemeClr val="accent3">
                  <a:lumMod val="25000"/>
                </a:schemeClr>
              </a:solidFill>
              <a:latin typeface="+mn-ea"/>
              <a:ea typeface="+mn-ea"/>
            </a:endParaRPr>
          </a:p>
          <a:p>
            <a:r>
              <a:rPr lang="en-US" altLang="ja-JP" sz="700" dirty="0">
                <a:solidFill>
                  <a:schemeClr val="accent3">
                    <a:lumMod val="25000"/>
                  </a:schemeClr>
                </a:solidFill>
                <a:latin typeface="+mn-ea"/>
                <a:ea typeface="+mn-ea"/>
              </a:rPr>
              <a:t>※</a:t>
            </a:r>
            <a:r>
              <a:rPr lang="ja-JP" altLang="en-US" sz="700" dirty="0">
                <a:solidFill>
                  <a:schemeClr val="accent3">
                    <a:lumMod val="25000"/>
                  </a:schemeClr>
                </a:solidFill>
                <a:latin typeface="+mn-ea"/>
                <a:ea typeface="+mn-ea"/>
              </a:rPr>
              <a:t>記事の変形・変更・加筆・削除等の一切の編集を禁じます。</a:t>
            </a:r>
            <a:endParaRPr lang="en-US" altLang="ja-JP" sz="700" dirty="0">
              <a:solidFill>
                <a:schemeClr val="accent3">
                  <a:lumMod val="25000"/>
                </a:schemeClr>
              </a:solidFill>
              <a:latin typeface="+mn-ea"/>
              <a:ea typeface="+mn-ea"/>
            </a:endParaRPr>
          </a:p>
          <a:p>
            <a:r>
              <a:rPr lang="en-US" altLang="ja-JP" sz="700" dirty="0">
                <a:solidFill>
                  <a:schemeClr val="accent3">
                    <a:lumMod val="25000"/>
                  </a:schemeClr>
                </a:solidFill>
                <a:latin typeface="+mn-ea"/>
                <a:ea typeface="+mn-ea"/>
              </a:rPr>
              <a:t>※</a:t>
            </a:r>
            <a:r>
              <a:rPr lang="ja-JP" altLang="en-US" sz="700" dirty="0">
                <a:solidFill>
                  <a:schemeClr val="accent3">
                    <a:lumMod val="25000"/>
                  </a:schemeClr>
                </a:solidFill>
                <a:latin typeface="+mn-ea"/>
                <a:ea typeface="+mn-ea"/>
              </a:rPr>
              <a:t>二次利用される際は契約が必要となります。無断での二次利用はできません。</a:t>
            </a:r>
          </a:p>
          <a:p>
            <a:r>
              <a:rPr lang="en-US" altLang="ja-JP" sz="700" b="1" dirty="0">
                <a:solidFill>
                  <a:schemeClr val="accent3">
                    <a:lumMod val="25000"/>
                  </a:schemeClr>
                </a:solidFill>
                <a:latin typeface="+mn-ea"/>
                <a:ea typeface="+mn-ea"/>
              </a:rPr>
              <a:t>※</a:t>
            </a:r>
            <a:r>
              <a:rPr lang="ja-JP" altLang="en-US" sz="700" b="1" dirty="0">
                <a:solidFill>
                  <a:schemeClr val="accent3">
                    <a:lumMod val="25000"/>
                  </a:schemeClr>
                </a:solidFill>
                <a:latin typeface="+mn-ea"/>
                <a:ea typeface="+mn-ea"/>
              </a:rPr>
              <a:t>二次利用目的・内容は必ず事前にお知らせください。</a:t>
            </a:r>
          </a:p>
          <a:p>
            <a:r>
              <a:rPr lang="en-US" altLang="ja-JP" sz="700" dirty="0">
                <a:solidFill>
                  <a:schemeClr val="accent3">
                    <a:lumMod val="25000"/>
                  </a:schemeClr>
                </a:solidFill>
                <a:latin typeface="+mn-ea"/>
                <a:ea typeface="+mn-ea"/>
              </a:rPr>
              <a:t>※</a:t>
            </a:r>
            <a:r>
              <a:rPr lang="ja-JP" altLang="en-US" sz="700" dirty="0">
                <a:solidFill>
                  <a:schemeClr val="accent3">
                    <a:lumMod val="25000"/>
                  </a:schemeClr>
                </a:solidFill>
                <a:latin typeface="+mn-ea"/>
                <a:ea typeface="+mn-ea"/>
              </a:rPr>
              <a:t>当社に版権のない写真（クライアント様からお借りした写真など）や、</a:t>
            </a:r>
            <a:endParaRPr lang="en-US" altLang="ja-JP" sz="700" dirty="0">
              <a:solidFill>
                <a:schemeClr val="accent3">
                  <a:lumMod val="25000"/>
                </a:schemeClr>
              </a:solidFill>
              <a:latin typeface="+mn-ea"/>
              <a:ea typeface="+mn-ea"/>
            </a:endParaRPr>
          </a:p>
          <a:p>
            <a:r>
              <a:rPr lang="ja-JP" altLang="en-US" sz="700" dirty="0">
                <a:solidFill>
                  <a:schemeClr val="accent3">
                    <a:lumMod val="25000"/>
                  </a:schemeClr>
                </a:solidFill>
                <a:latin typeface="+mn-ea"/>
                <a:ea typeface="+mn-ea"/>
              </a:rPr>
              <a:t>モデル・インフルエンサーを使用した写真は、二次利用の対象には含まれません。</a:t>
            </a:r>
            <a:endParaRPr lang="en-US" altLang="ja-JP" sz="700" dirty="0">
              <a:solidFill>
                <a:schemeClr val="accent3">
                  <a:lumMod val="25000"/>
                </a:schemeClr>
              </a:solidFill>
              <a:latin typeface="+mn-ea"/>
              <a:ea typeface="+mn-ea"/>
            </a:endParaRPr>
          </a:p>
          <a:p>
            <a:r>
              <a:rPr lang="en-US" altLang="ja-JP" sz="700" dirty="0">
                <a:solidFill>
                  <a:schemeClr val="accent3">
                    <a:lumMod val="25000"/>
                  </a:schemeClr>
                </a:solidFill>
                <a:latin typeface="+mn-ea"/>
                <a:ea typeface="+mn-ea"/>
              </a:rPr>
              <a:t>※</a:t>
            </a:r>
            <a:r>
              <a:rPr lang="ja-JP" altLang="en-US" sz="700" dirty="0">
                <a:solidFill>
                  <a:schemeClr val="accent3">
                    <a:lumMod val="25000"/>
                  </a:schemeClr>
                </a:solidFill>
                <a:latin typeface="+mn-ea"/>
                <a:ea typeface="+mn-ea"/>
              </a:rPr>
              <a:t>著作権は株式会社</a:t>
            </a:r>
            <a:r>
              <a:rPr lang="en-US" altLang="ja-JP" sz="700" dirty="0">
                <a:solidFill>
                  <a:schemeClr val="accent3">
                    <a:lumMod val="25000"/>
                  </a:schemeClr>
                </a:solidFill>
                <a:latin typeface="+mn-ea"/>
                <a:ea typeface="+mn-ea"/>
              </a:rPr>
              <a:t>JTB</a:t>
            </a:r>
            <a:r>
              <a:rPr lang="ja-JP" altLang="en-US" sz="700" dirty="0">
                <a:solidFill>
                  <a:schemeClr val="accent3">
                    <a:lumMod val="25000"/>
                  </a:schemeClr>
                </a:solidFill>
                <a:latin typeface="+mn-ea"/>
                <a:ea typeface="+mn-ea"/>
              </a:rPr>
              <a:t>パブリッシングに帰属します。</a:t>
            </a:r>
          </a:p>
          <a:p>
            <a:r>
              <a:rPr lang="en-US" altLang="ja-JP" sz="700" dirty="0">
                <a:solidFill>
                  <a:schemeClr val="accent3">
                    <a:lumMod val="25000"/>
                  </a:schemeClr>
                </a:solidFill>
                <a:latin typeface="+mn-ea"/>
                <a:ea typeface="+mn-ea"/>
              </a:rPr>
              <a:t>※</a:t>
            </a:r>
            <a:r>
              <a:rPr lang="ja-JP" altLang="en-US" sz="700" dirty="0">
                <a:solidFill>
                  <a:schemeClr val="accent3">
                    <a:lumMod val="25000"/>
                  </a:schemeClr>
                </a:solidFill>
                <a:latin typeface="+mn-ea"/>
                <a:ea typeface="+mn-ea"/>
              </a:rPr>
              <a:t>二次利用前に必ずクリエイティブチェックをお受けください。</a:t>
            </a:r>
            <a:endParaRPr lang="en-US" altLang="ja-JP" sz="700" dirty="0">
              <a:solidFill>
                <a:schemeClr val="accent3">
                  <a:lumMod val="25000"/>
                </a:schemeClr>
              </a:solidFill>
              <a:latin typeface="+mn-ea"/>
              <a:ea typeface="+mn-ea"/>
            </a:endParaRPr>
          </a:p>
          <a:p>
            <a:r>
              <a:rPr lang="en-US" altLang="ja-JP" sz="700" dirty="0">
                <a:solidFill>
                  <a:schemeClr val="accent3">
                    <a:lumMod val="25000"/>
                  </a:schemeClr>
                </a:solidFill>
                <a:latin typeface="+mn-ea"/>
                <a:ea typeface="+mn-ea"/>
              </a:rPr>
              <a:t>  (</a:t>
            </a:r>
            <a:r>
              <a:rPr lang="ja-JP" altLang="en-US" sz="700" dirty="0">
                <a:solidFill>
                  <a:schemeClr val="accent3">
                    <a:lumMod val="25000"/>
                  </a:schemeClr>
                </a:solidFill>
                <a:latin typeface="+mn-ea"/>
                <a:ea typeface="+mn-ea"/>
              </a:rPr>
              <a:t>るるぶ</a:t>
            </a:r>
            <a:r>
              <a:rPr lang="en-US" altLang="ja-JP" sz="700" dirty="0">
                <a:solidFill>
                  <a:schemeClr val="accent3">
                    <a:lumMod val="25000"/>
                  </a:schemeClr>
                </a:solidFill>
                <a:latin typeface="+mn-ea"/>
                <a:ea typeface="+mn-ea"/>
              </a:rPr>
              <a:t>Kids</a:t>
            </a:r>
            <a:r>
              <a:rPr lang="ja-JP" altLang="en-US" sz="700" dirty="0">
                <a:solidFill>
                  <a:schemeClr val="accent3">
                    <a:lumMod val="25000"/>
                  </a:schemeClr>
                </a:solidFill>
                <a:latin typeface="+mn-ea"/>
                <a:ea typeface="+mn-ea"/>
              </a:rPr>
              <a:t>営業担当までお送りください）</a:t>
            </a:r>
          </a:p>
          <a:p>
            <a:r>
              <a:rPr lang="en-US" altLang="ja-JP" sz="700" dirty="0">
                <a:solidFill>
                  <a:schemeClr val="accent3">
                    <a:lumMod val="25000"/>
                  </a:schemeClr>
                </a:solidFill>
                <a:latin typeface="+mn-ea"/>
                <a:ea typeface="+mn-ea"/>
              </a:rPr>
              <a:t>※</a:t>
            </a:r>
            <a:r>
              <a:rPr lang="ja-JP" altLang="en-US" sz="700" dirty="0">
                <a:solidFill>
                  <a:schemeClr val="accent3">
                    <a:lumMod val="25000"/>
                  </a:schemeClr>
                </a:solidFill>
                <a:latin typeface="+mn-ea"/>
                <a:ea typeface="+mn-ea"/>
              </a:rPr>
              <a:t>実際の公開時には、必ず公開した旨のご連絡をお願いします。</a:t>
            </a:r>
          </a:p>
          <a:p>
            <a:r>
              <a:rPr lang="en-US" altLang="ja-JP" sz="700" dirty="0">
                <a:solidFill>
                  <a:schemeClr val="accent3">
                    <a:lumMod val="25000"/>
                  </a:schemeClr>
                </a:solidFill>
                <a:latin typeface="+mn-ea"/>
                <a:ea typeface="+mn-ea"/>
              </a:rPr>
              <a:t>※</a:t>
            </a:r>
            <a:r>
              <a:rPr lang="ja-JP" altLang="en-US" sz="700" dirty="0">
                <a:solidFill>
                  <a:schemeClr val="accent3">
                    <a:lumMod val="25000"/>
                  </a:schemeClr>
                </a:solidFill>
                <a:latin typeface="+mn-ea"/>
                <a:ea typeface="+mn-ea"/>
              </a:rPr>
              <a:t>メディアのブランドイメージを著しく損ねると判断する場合</a:t>
            </a:r>
            <a:r>
              <a:rPr lang="ja-JP" altLang="en-US" sz="700">
                <a:solidFill>
                  <a:schemeClr val="accent3">
                    <a:lumMod val="25000"/>
                  </a:schemeClr>
                </a:solidFill>
                <a:latin typeface="+mn-ea"/>
                <a:ea typeface="+mn-ea"/>
              </a:rPr>
              <a:t>は、</a:t>
            </a:r>
            <a:endParaRPr lang="en-US" altLang="ja-JP" sz="700" dirty="0">
              <a:solidFill>
                <a:schemeClr val="accent3">
                  <a:lumMod val="25000"/>
                </a:schemeClr>
              </a:solidFill>
              <a:latin typeface="+mn-ea"/>
              <a:ea typeface="+mn-ea"/>
            </a:endParaRPr>
          </a:p>
          <a:p>
            <a:r>
              <a:rPr lang="ja-JP" altLang="en-US" sz="700">
                <a:solidFill>
                  <a:schemeClr val="accent3">
                    <a:lumMod val="25000"/>
                  </a:schemeClr>
                </a:solidFill>
                <a:latin typeface="+mn-ea"/>
                <a:ea typeface="+mn-ea"/>
              </a:rPr>
              <a:t>　二次</a:t>
            </a:r>
            <a:r>
              <a:rPr lang="ja-JP" altLang="en-US" sz="700" dirty="0">
                <a:solidFill>
                  <a:schemeClr val="accent3">
                    <a:lumMod val="25000"/>
                  </a:schemeClr>
                </a:solidFill>
                <a:latin typeface="+mn-ea"/>
                <a:ea typeface="+mn-ea"/>
              </a:rPr>
              <a:t>利用をお断りさせていただく場合がございますので、予めご了承ください。</a:t>
            </a:r>
          </a:p>
        </p:txBody>
      </p:sp>
      <p:sp>
        <p:nvSpPr>
          <p:cNvPr id="3" name="正方形/長方形 2">
            <a:extLst>
              <a:ext uri="{FF2B5EF4-FFF2-40B4-BE49-F238E27FC236}">
                <a16:creationId xmlns:a16="http://schemas.microsoft.com/office/drawing/2014/main" id="{5B9D4AFE-C4A4-45D9-985A-6C7F6DDE90DB}"/>
              </a:ext>
            </a:extLst>
          </p:cNvPr>
          <p:cNvSpPr/>
          <p:nvPr/>
        </p:nvSpPr>
        <p:spPr>
          <a:xfrm>
            <a:off x="4311574" y="4967102"/>
            <a:ext cx="4115066" cy="1384995"/>
          </a:xfrm>
          <a:prstGeom prst="rect">
            <a:avLst/>
          </a:prstGeom>
        </p:spPr>
        <p:txBody>
          <a:bodyPr wrap="square">
            <a:spAutoFit/>
          </a:bodyPr>
          <a:lstStyle/>
          <a:p>
            <a:pPr lvl="0"/>
            <a:r>
              <a:rPr lang="en-US" altLang="ja-JP" sz="700" dirty="0">
                <a:solidFill>
                  <a:schemeClr val="accent3">
                    <a:lumMod val="25000"/>
                  </a:schemeClr>
                </a:solidFill>
                <a:latin typeface="+mn-ea"/>
              </a:rPr>
              <a:t>※web</a:t>
            </a:r>
            <a:r>
              <a:rPr lang="ja-JP" altLang="en-US" sz="700" dirty="0">
                <a:solidFill>
                  <a:schemeClr val="accent3">
                    <a:lumMod val="25000"/>
                  </a:schemeClr>
                </a:solidFill>
                <a:latin typeface="+mn-ea"/>
              </a:rPr>
              <a:t>以外の印刷物等でのご利用の場合は修正可能な段階でクリエイティブチェックを</a:t>
            </a:r>
            <a:endParaRPr lang="en-US" altLang="ja-JP" sz="700" dirty="0">
              <a:solidFill>
                <a:schemeClr val="accent3">
                  <a:lumMod val="25000"/>
                </a:schemeClr>
              </a:solidFill>
              <a:latin typeface="+mn-ea"/>
            </a:endParaRPr>
          </a:p>
          <a:p>
            <a:pPr lvl="0"/>
            <a:r>
              <a:rPr lang="ja-JP" altLang="en-US" sz="700" dirty="0">
                <a:solidFill>
                  <a:schemeClr val="accent3">
                    <a:lumMod val="25000"/>
                  </a:schemeClr>
                </a:solidFill>
                <a:latin typeface="+mn-ea"/>
              </a:rPr>
              <a:t>　お受けください。なお、クリエイティブチェックで指摘された修正点等が反映されない</a:t>
            </a:r>
            <a:endParaRPr lang="en-US" altLang="ja-JP" sz="700" dirty="0">
              <a:solidFill>
                <a:schemeClr val="accent3">
                  <a:lumMod val="25000"/>
                </a:schemeClr>
              </a:solidFill>
              <a:latin typeface="+mn-ea"/>
            </a:endParaRPr>
          </a:p>
          <a:p>
            <a:pPr lvl="0"/>
            <a:r>
              <a:rPr lang="ja-JP" altLang="en-US" sz="700" dirty="0">
                <a:solidFill>
                  <a:schemeClr val="accent3">
                    <a:lumMod val="25000"/>
                  </a:schemeClr>
                </a:solidFill>
                <a:latin typeface="+mn-ea"/>
              </a:rPr>
              <a:t>　場合、二次利用は不可となりますが、ご利用料金は返金されませんのでご注意ください。</a:t>
            </a:r>
          </a:p>
          <a:p>
            <a:pPr lvl="0"/>
            <a:r>
              <a:rPr lang="en-US" altLang="ja-JP" sz="700" dirty="0">
                <a:solidFill>
                  <a:schemeClr val="accent3">
                    <a:lumMod val="25000"/>
                  </a:schemeClr>
                </a:solidFill>
                <a:latin typeface="+mn-ea"/>
              </a:rPr>
              <a:t>※</a:t>
            </a:r>
            <a:r>
              <a:rPr lang="ja-JP" altLang="en-US" sz="700" dirty="0">
                <a:solidFill>
                  <a:schemeClr val="accent3">
                    <a:lumMod val="25000"/>
                  </a:schemeClr>
                </a:solidFill>
                <a:latin typeface="+mn-ea"/>
              </a:rPr>
              <a:t>モデルや有料写真などを起用したタイアップ広告の場合、上記料金に加え、モデルや写</a:t>
            </a:r>
            <a:endParaRPr lang="en-US" altLang="ja-JP" sz="700" dirty="0">
              <a:solidFill>
                <a:schemeClr val="accent3">
                  <a:lumMod val="25000"/>
                </a:schemeClr>
              </a:solidFill>
              <a:latin typeface="+mn-ea"/>
            </a:endParaRPr>
          </a:p>
          <a:p>
            <a:pPr lvl="0"/>
            <a:r>
              <a:rPr lang="ja-JP" altLang="en-US" sz="700" dirty="0">
                <a:solidFill>
                  <a:schemeClr val="accent3">
                    <a:lumMod val="25000"/>
                  </a:schemeClr>
                </a:solidFill>
                <a:latin typeface="+mn-ea"/>
              </a:rPr>
              <a:t>　真二次利用料金が加算されることや、二次利用いただけない場合がございますので事前</a:t>
            </a:r>
            <a:endParaRPr lang="en-US" altLang="ja-JP" sz="700" dirty="0">
              <a:solidFill>
                <a:schemeClr val="accent3">
                  <a:lumMod val="25000"/>
                </a:schemeClr>
              </a:solidFill>
              <a:latin typeface="+mn-ea"/>
            </a:endParaRPr>
          </a:p>
          <a:p>
            <a:pPr lvl="0"/>
            <a:r>
              <a:rPr lang="ja-JP" altLang="en-US" sz="700" dirty="0">
                <a:solidFill>
                  <a:schemeClr val="accent3">
                    <a:lumMod val="25000"/>
                  </a:schemeClr>
                </a:solidFill>
                <a:latin typeface="+mn-ea"/>
              </a:rPr>
              <a:t>　に必ずお問い合わせください。</a:t>
            </a:r>
            <a:endParaRPr lang="en-US" altLang="ja-JP" sz="700" dirty="0">
              <a:solidFill>
                <a:schemeClr val="accent3">
                  <a:lumMod val="25000"/>
                </a:schemeClr>
              </a:solidFill>
              <a:latin typeface="+mn-ea"/>
            </a:endParaRPr>
          </a:p>
          <a:p>
            <a:pPr lvl="0"/>
            <a:endParaRPr lang="ja-JP" altLang="en-US" sz="700" dirty="0">
              <a:solidFill>
                <a:schemeClr val="accent3">
                  <a:lumMod val="25000"/>
                </a:schemeClr>
              </a:solidFill>
              <a:latin typeface="+mn-ea"/>
            </a:endParaRPr>
          </a:p>
          <a:p>
            <a:pPr lvl="0"/>
            <a:r>
              <a:rPr lang="en-US" altLang="ja-JP" sz="700" dirty="0">
                <a:solidFill>
                  <a:schemeClr val="accent3">
                    <a:lumMod val="25000"/>
                  </a:schemeClr>
                </a:solidFill>
                <a:latin typeface="+mn-ea"/>
              </a:rPr>
              <a:t>※</a:t>
            </a:r>
            <a:r>
              <a:rPr lang="ja-JP" altLang="en-US" sz="700" dirty="0">
                <a:solidFill>
                  <a:schemeClr val="accent3">
                    <a:lumMod val="25000"/>
                  </a:schemeClr>
                </a:solidFill>
                <a:latin typeface="+mn-ea"/>
              </a:rPr>
              <a:t>二次利用時のクリエイティブには必ず下記記述を表記ください。</a:t>
            </a:r>
          </a:p>
          <a:p>
            <a:pPr lvl="0"/>
            <a:r>
              <a:rPr lang="ja-JP" altLang="en-US" sz="700" dirty="0">
                <a:solidFill>
                  <a:schemeClr val="accent3">
                    <a:lumMod val="25000"/>
                  </a:schemeClr>
                </a:solidFill>
                <a:latin typeface="+mn-ea"/>
              </a:rPr>
              <a:t>　 </a:t>
            </a:r>
            <a:r>
              <a:rPr lang="en-US" altLang="ja-JP" sz="700" dirty="0">
                <a:solidFill>
                  <a:schemeClr val="accent3">
                    <a:lumMod val="25000"/>
                  </a:schemeClr>
                </a:solidFill>
                <a:latin typeface="+mn-ea"/>
              </a:rPr>
              <a:t>============================================</a:t>
            </a:r>
          </a:p>
          <a:p>
            <a:pPr lvl="0"/>
            <a:r>
              <a:rPr lang="ja-JP" altLang="en-US" sz="700" dirty="0">
                <a:solidFill>
                  <a:schemeClr val="accent3">
                    <a:lumMod val="25000"/>
                  </a:schemeClr>
                </a:solidFill>
                <a:latin typeface="+mn-ea"/>
              </a:rPr>
              <a:t>　 記事提供：るるぶ</a:t>
            </a:r>
            <a:r>
              <a:rPr lang="en-US" altLang="ja-JP" sz="700" dirty="0">
                <a:solidFill>
                  <a:schemeClr val="accent3">
                    <a:lumMod val="25000"/>
                  </a:schemeClr>
                </a:solidFill>
                <a:latin typeface="+mn-ea"/>
              </a:rPr>
              <a:t>Kids</a:t>
            </a:r>
            <a:r>
              <a:rPr lang="ja-JP" altLang="en-US" sz="700" dirty="0">
                <a:solidFill>
                  <a:schemeClr val="accent3">
                    <a:lumMod val="25000"/>
                  </a:schemeClr>
                </a:solidFill>
                <a:latin typeface="+mn-ea"/>
              </a:rPr>
              <a:t>　</a:t>
            </a:r>
            <a:r>
              <a:rPr lang="en-US" altLang="ja-JP" sz="700" dirty="0">
                <a:solidFill>
                  <a:schemeClr val="accent3">
                    <a:lumMod val="25000"/>
                  </a:schemeClr>
                </a:solidFill>
                <a:latin typeface="+mn-ea"/>
              </a:rPr>
              <a:t>Copyright(C) 2021 JTB Publishing, Inc. </a:t>
            </a:r>
          </a:p>
          <a:p>
            <a:pPr lvl="0"/>
            <a:r>
              <a:rPr lang="ja-JP" altLang="en-US" sz="700" dirty="0">
                <a:solidFill>
                  <a:schemeClr val="accent3">
                    <a:lumMod val="25000"/>
                  </a:schemeClr>
                </a:solidFill>
                <a:latin typeface="+mn-ea"/>
              </a:rPr>
              <a:t>　 記事・写真の無断転載を禁じます。掲載情報の著作権は提供元企業に帰属します。</a:t>
            </a:r>
          </a:p>
          <a:p>
            <a:pPr lvl="0"/>
            <a:r>
              <a:rPr lang="ja-JP" altLang="en-US" sz="700" dirty="0">
                <a:solidFill>
                  <a:schemeClr val="accent3">
                    <a:lumMod val="25000"/>
                  </a:schemeClr>
                </a:solidFill>
                <a:latin typeface="+mn-ea"/>
              </a:rPr>
              <a:t>　 </a:t>
            </a:r>
            <a:r>
              <a:rPr lang="en-US" altLang="ja-JP" sz="700" dirty="0">
                <a:solidFill>
                  <a:schemeClr val="accent3">
                    <a:lumMod val="25000"/>
                  </a:schemeClr>
                </a:solidFill>
                <a:latin typeface="+mn-ea"/>
              </a:rPr>
              <a:t>============================================</a:t>
            </a:r>
          </a:p>
        </p:txBody>
      </p:sp>
      <p:sp>
        <p:nvSpPr>
          <p:cNvPr id="29" name="タイトル 1">
            <a:extLst>
              <a:ext uri="{FF2B5EF4-FFF2-40B4-BE49-F238E27FC236}">
                <a16:creationId xmlns:a16="http://schemas.microsoft.com/office/drawing/2014/main" id="{4639E790-FDEC-45BB-BDC2-BB3554881028}"/>
              </a:ext>
            </a:extLst>
          </p:cNvPr>
          <p:cNvSpPr txBox="1">
            <a:spLocks/>
          </p:cNvSpPr>
          <p:nvPr/>
        </p:nvSpPr>
        <p:spPr>
          <a:xfrm>
            <a:off x="297331" y="1312621"/>
            <a:ext cx="4101173" cy="4002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1400" kern="1200">
                <a:solidFill>
                  <a:schemeClr val="tx1"/>
                </a:solidFill>
                <a:latin typeface="+mj-lt"/>
                <a:ea typeface="+mj-ea"/>
                <a:cs typeface="+mj-cs"/>
              </a:defRPr>
            </a:lvl1pPr>
          </a:lstStyle>
          <a:p>
            <a:r>
              <a:rPr lang="ja-JP" altLang="en-US" sz="1200" b="1" dirty="0">
                <a:solidFill>
                  <a:schemeClr val="accent3">
                    <a:lumMod val="25000"/>
                  </a:schemeClr>
                </a:solidFill>
              </a:rPr>
              <a:t>オプション｜モニター体験</a:t>
            </a:r>
          </a:p>
        </p:txBody>
      </p:sp>
      <p:graphicFrame>
        <p:nvGraphicFramePr>
          <p:cNvPr id="31" name="表 30">
            <a:extLst>
              <a:ext uri="{FF2B5EF4-FFF2-40B4-BE49-F238E27FC236}">
                <a16:creationId xmlns:a16="http://schemas.microsoft.com/office/drawing/2014/main" id="{E7488AC8-B948-4378-97A5-134D60E1CCDF}"/>
              </a:ext>
            </a:extLst>
          </p:cNvPr>
          <p:cNvGraphicFramePr>
            <a:graphicFrameLocks noGrp="1"/>
          </p:cNvGraphicFramePr>
          <p:nvPr>
            <p:extLst>
              <p:ext uri="{D42A27DB-BD31-4B8C-83A1-F6EECF244321}">
                <p14:modId xmlns:p14="http://schemas.microsoft.com/office/powerpoint/2010/main" val="451704749"/>
              </p:ext>
            </p:extLst>
          </p:nvPr>
        </p:nvGraphicFramePr>
        <p:xfrm>
          <a:off x="347498" y="1658458"/>
          <a:ext cx="8360737" cy="507856"/>
        </p:xfrm>
        <a:graphic>
          <a:graphicData uri="http://schemas.openxmlformats.org/drawingml/2006/table">
            <a:tbl>
              <a:tblPr/>
              <a:tblGrid>
                <a:gridCol w="3501068">
                  <a:extLst>
                    <a:ext uri="{9D8B030D-6E8A-4147-A177-3AD203B41FA5}">
                      <a16:colId xmlns:a16="http://schemas.microsoft.com/office/drawing/2014/main" val="20001"/>
                    </a:ext>
                  </a:extLst>
                </a:gridCol>
                <a:gridCol w="4859669">
                  <a:extLst>
                    <a:ext uri="{9D8B030D-6E8A-4147-A177-3AD203B41FA5}">
                      <a16:colId xmlns:a16="http://schemas.microsoft.com/office/drawing/2014/main" val="20002"/>
                    </a:ext>
                  </a:extLst>
                </a:gridCol>
              </a:tblGrid>
              <a:tr h="165289">
                <a:tc>
                  <a:txBody>
                    <a:bodyPr/>
                    <a:lstStyle/>
                    <a:p>
                      <a:pPr algn="ctr" rtl="0" fontAlgn="ctr"/>
                      <a:r>
                        <a:rPr lang="ja-JP" altLang="en-US" sz="1200" b="1" i="0" u="none" strike="noStrike" dirty="0">
                          <a:solidFill>
                            <a:schemeClr val="bg1"/>
                          </a:solidFill>
                          <a:effectLst/>
                          <a:latin typeface="メイリオ" panose="020B0604030504040204" pitchFamily="50" charset="-128"/>
                          <a:ea typeface="メイリオ" panose="020B0604030504040204" pitchFamily="50" charset="-128"/>
                        </a:rPr>
                        <a:t>料金</a:t>
                      </a:r>
                    </a:p>
                  </a:txBody>
                  <a:tcPr marL="7621" marR="7621" marT="761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0CD00"/>
                    </a:solidFill>
                  </a:tcPr>
                </a:tc>
                <a:tc>
                  <a:txBody>
                    <a:bodyPr/>
                    <a:lstStyle/>
                    <a:p>
                      <a:pPr algn="ctr" rtl="0" fontAlgn="ctr"/>
                      <a:r>
                        <a:rPr lang="ja-JP" altLang="en-US" sz="1200" b="1" i="0" u="none" strike="noStrike" dirty="0">
                          <a:solidFill>
                            <a:schemeClr val="bg1"/>
                          </a:solidFill>
                          <a:effectLst/>
                          <a:latin typeface="メイリオ" panose="020B0604030504040204" pitchFamily="50" charset="-128"/>
                          <a:ea typeface="メイリオ" panose="020B0604030504040204" pitchFamily="50" charset="-128"/>
                        </a:rPr>
                        <a:t>概要</a:t>
                      </a:r>
                    </a:p>
                  </a:txBody>
                  <a:tcPr marL="7621" marR="7621" marT="7615" marB="0" anchor="ctr">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0CD00"/>
                    </a:solidFill>
                  </a:tcPr>
                </a:tc>
                <a:extLst>
                  <a:ext uri="{0D108BD9-81ED-4DB2-BD59-A6C34878D82A}">
                    <a16:rowId xmlns:a16="http://schemas.microsoft.com/office/drawing/2014/main" val="10000"/>
                  </a:ext>
                </a:extLst>
              </a:tr>
              <a:tr h="317361">
                <a:tc>
                  <a:txBody>
                    <a:bodyPr/>
                    <a:lstStyle/>
                    <a:p>
                      <a:pPr algn="l"/>
                      <a:r>
                        <a:rPr kumimoji="1" lang="en-US" altLang="ja-JP" sz="1100" dirty="0">
                          <a:solidFill>
                            <a:schemeClr val="accent3">
                              <a:lumMod val="25000"/>
                            </a:schemeClr>
                          </a:solidFill>
                          <a:latin typeface="+mn-ea"/>
                          <a:ea typeface="+mn-ea"/>
                        </a:rPr>
                        <a:t>10</a:t>
                      </a:r>
                      <a:r>
                        <a:rPr kumimoji="1" lang="ja-JP" altLang="en-US" sz="1100" dirty="0">
                          <a:solidFill>
                            <a:schemeClr val="accent3">
                              <a:lumMod val="25000"/>
                            </a:schemeClr>
                          </a:solidFill>
                          <a:latin typeface="+mn-ea"/>
                          <a:ea typeface="+mn-ea"/>
                        </a:rPr>
                        <a:t>万円～／</a:t>
                      </a:r>
                      <a:r>
                        <a:rPr kumimoji="1" lang="en-US" altLang="ja-JP" sz="1100" dirty="0">
                          <a:solidFill>
                            <a:schemeClr val="accent3">
                              <a:lumMod val="25000"/>
                            </a:schemeClr>
                          </a:solidFill>
                          <a:latin typeface="+mn-ea"/>
                          <a:ea typeface="+mn-ea"/>
                        </a:rPr>
                        <a:t>1</a:t>
                      </a:r>
                      <a:r>
                        <a:rPr kumimoji="1" lang="ja-JP" altLang="en-US" sz="1100" dirty="0">
                          <a:solidFill>
                            <a:schemeClr val="accent3">
                              <a:lumMod val="25000"/>
                            </a:schemeClr>
                          </a:solidFill>
                          <a:latin typeface="+mn-ea"/>
                          <a:ea typeface="+mn-ea"/>
                        </a:rPr>
                        <a:t>組　</a:t>
                      </a:r>
                      <a:r>
                        <a:rPr kumimoji="1" lang="en-US" altLang="ja-JP" sz="1100" dirty="0">
                          <a:solidFill>
                            <a:schemeClr val="accent3">
                              <a:lumMod val="25000"/>
                            </a:schemeClr>
                          </a:solidFill>
                          <a:latin typeface="+mn-ea"/>
                          <a:ea typeface="+mn-ea"/>
                        </a:rPr>
                        <a:t>1</a:t>
                      </a:r>
                      <a:r>
                        <a:rPr kumimoji="1" lang="ja-JP" altLang="en-US" sz="1100" dirty="0">
                          <a:solidFill>
                            <a:schemeClr val="accent3">
                              <a:lumMod val="25000"/>
                            </a:schemeClr>
                          </a:solidFill>
                          <a:latin typeface="+mn-ea"/>
                          <a:ea typeface="+mn-ea"/>
                        </a:rPr>
                        <a:t>組追加ごとに＋</a:t>
                      </a:r>
                      <a:r>
                        <a:rPr kumimoji="1" lang="en-US" altLang="ja-JP" sz="1100" dirty="0">
                          <a:solidFill>
                            <a:schemeClr val="accent3">
                              <a:lumMod val="25000"/>
                            </a:schemeClr>
                          </a:solidFill>
                          <a:latin typeface="+mn-ea"/>
                          <a:ea typeface="+mn-ea"/>
                        </a:rPr>
                        <a:t>5</a:t>
                      </a:r>
                      <a:r>
                        <a:rPr kumimoji="1" lang="ja-JP" altLang="en-US" sz="1100" dirty="0">
                          <a:solidFill>
                            <a:schemeClr val="accent3">
                              <a:lumMod val="25000"/>
                            </a:schemeClr>
                          </a:solidFill>
                          <a:latin typeface="+mn-ea"/>
                          <a:ea typeface="+mn-ea"/>
                        </a:rPr>
                        <a:t>万円（ネット）</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kumimoji="1" lang="ja-JP" altLang="en-US" sz="900" dirty="0">
                          <a:solidFill>
                            <a:schemeClr val="accent3">
                              <a:lumMod val="25000"/>
                            </a:schemeClr>
                          </a:solidFill>
                          <a:latin typeface="+mn-ea"/>
                          <a:ea typeface="+mn-ea"/>
                        </a:rPr>
                        <a:t>一般のファミリーモニターを集めて体験会を</a:t>
                      </a:r>
                      <a:r>
                        <a:rPr kumimoji="1" lang="ja-JP" altLang="en-US" sz="900">
                          <a:solidFill>
                            <a:schemeClr val="accent3">
                              <a:lumMod val="25000"/>
                            </a:schemeClr>
                          </a:solidFill>
                          <a:latin typeface="+mn-ea"/>
                          <a:ea typeface="+mn-ea"/>
                        </a:rPr>
                        <a:t>実施。別途</a:t>
                      </a:r>
                      <a:r>
                        <a:rPr kumimoji="1" lang="ja-JP" altLang="en-US" sz="900" dirty="0">
                          <a:solidFill>
                            <a:schemeClr val="accent3">
                              <a:lumMod val="25000"/>
                            </a:schemeClr>
                          </a:solidFill>
                          <a:latin typeface="+mn-ea"/>
                          <a:ea typeface="+mn-ea"/>
                        </a:rPr>
                        <a:t>お見積りいたします。</a:t>
                      </a:r>
                      <a:endParaRPr kumimoji="1" lang="ja-JP" altLang="en-US" sz="800" dirty="0">
                        <a:solidFill>
                          <a:schemeClr val="accent3">
                            <a:lumMod val="25000"/>
                          </a:schemeClr>
                        </a:solidFill>
                        <a:latin typeface="+mn-ea"/>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sp>
        <p:nvSpPr>
          <p:cNvPr id="18" name="スライド番号プレースホルダー 3">
            <a:extLst>
              <a:ext uri="{FF2B5EF4-FFF2-40B4-BE49-F238E27FC236}">
                <a16:creationId xmlns:a16="http://schemas.microsoft.com/office/drawing/2014/main" id="{5FD3DF20-1B25-F243-BBBF-F52BBD48F9E0}"/>
              </a:ext>
            </a:extLst>
          </p:cNvPr>
          <p:cNvSpPr>
            <a:spLocks noGrp="1"/>
          </p:cNvSpPr>
          <p:nvPr>
            <p:ph type="sldNum" sz="quarter" idx="12"/>
          </p:nvPr>
        </p:nvSpPr>
        <p:spPr>
          <a:xfrm>
            <a:off x="6992287" y="6566247"/>
            <a:ext cx="2057400" cy="297235"/>
          </a:xfrm>
        </p:spPr>
        <p:txBody>
          <a:bodyPr/>
          <a:lstStyle/>
          <a:p>
            <a:fld id="{9D401335-F730-4287-99F3-CA1058D16EE0}" type="slidenum">
              <a:rPr kumimoji="1" lang="ja-JP" altLang="en-US" smtClean="0"/>
              <a:pPr/>
              <a:t>21</a:t>
            </a:fld>
            <a:endParaRPr kumimoji="1" lang="ja-JP" altLang="en-US" dirty="0"/>
          </a:p>
        </p:txBody>
      </p:sp>
    </p:spTree>
    <p:extLst>
      <p:ext uri="{BB962C8B-B14F-4D97-AF65-F5344CB8AC3E}">
        <p14:creationId xmlns:p14="http://schemas.microsoft.com/office/powerpoint/2010/main" val="13507895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四角形吹き出し 10">
            <a:extLst>
              <a:ext uri="{FF2B5EF4-FFF2-40B4-BE49-F238E27FC236}">
                <a16:creationId xmlns:a16="http://schemas.microsoft.com/office/drawing/2014/main" id="{34B640F4-3BC4-4E40-9B52-9CEE5F41B995}"/>
              </a:ext>
            </a:extLst>
          </p:cNvPr>
          <p:cNvSpPr/>
          <p:nvPr/>
        </p:nvSpPr>
        <p:spPr>
          <a:xfrm>
            <a:off x="322614" y="3944904"/>
            <a:ext cx="8559966" cy="2148844"/>
          </a:xfrm>
          <a:prstGeom prst="wedgeRectCallout">
            <a:avLst>
              <a:gd name="adj1" fmla="val -23853"/>
              <a:gd name="adj2" fmla="val 2150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accent3">
                  <a:lumMod val="25000"/>
                </a:schemeClr>
              </a:solidFill>
            </a:endParaRPr>
          </a:p>
        </p:txBody>
      </p:sp>
      <p:grpSp>
        <p:nvGrpSpPr>
          <p:cNvPr id="5" name="グループ化 4">
            <a:extLst>
              <a:ext uri="{FF2B5EF4-FFF2-40B4-BE49-F238E27FC236}">
                <a16:creationId xmlns:a16="http://schemas.microsoft.com/office/drawing/2014/main" id="{9A6A797C-57CD-1340-A7FC-CF5FB9C24318}"/>
              </a:ext>
            </a:extLst>
          </p:cNvPr>
          <p:cNvGrpSpPr/>
          <p:nvPr/>
        </p:nvGrpSpPr>
        <p:grpSpPr>
          <a:xfrm>
            <a:off x="5540175" y="4751125"/>
            <a:ext cx="1212798" cy="1379969"/>
            <a:chOff x="5659556" y="4715827"/>
            <a:chExt cx="1212798" cy="1379969"/>
          </a:xfrm>
        </p:grpSpPr>
        <p:pic>
          <p:nvPicPr>
            <p:cNvPr id="42" name="図 41">
              <a:extLst>
                <a:ext uri="{FF2B5EF4-FFF2-40B4-BE49-F238E27FC236}">
                  <a16:creationId xmlns:a16="http://schemas.microsoft.com/office/drawing/2014/main" id="{D6A16FB4-A4B7-F341-BED0-A26E96AB2AD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694584" y="4715827"/>
              <a:ext cx="1142743" cy="1362147"/>
            </a:xfrm>
            <a:prstGeom prst="rect">
              <a:avLst/>
            </a:prstGeom>
          </p:spPr>
        </p:pic>
        <p:pic>
          <p:nvPicPr>
            <p:cNvPr id="43" name="図 42">
              <a:extLst>
                <a:ext uri="{FF2B5EF4-FFF2-40B4-BE49-F238E27FC236}">
                  <a16:creationId xmlns:a16="http://schemas.microsoft.com/office/drawing/2014/main" id="{91B5F109-B84A-294E-BD17-BEA3CD6F04D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83729" y="4793028"/>
              <a:ext cx="968914" cy="1224874"/>
            </a:xfrm>
            <a:prstGeom prst="roundRect">
              <a:avLst>
                <a:gd name="adj" fmla="val 6999"/>
              </a:avLst>
            </a:prstGeom>
          </p:spPr>
        </p:pic>
        <p:pic>
          <p:nvPicPr>
            <p:cNvPr id="51" name="図 50">
              <a:extLst>
                <a:ext uri="{FF2B5EF4-FFF2-40B4-BE49-F238E27FC236}">
                  <a16:creationId xmlns:a16="http://schemas.microsoft.com/office/drawing/2014/main" id="{F00BD7AE-EE3A-2747-98F7-06B1D684D43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996618" y="4716443"/>
              <a:ext cx="547448" cy="157837"/>
            </a:xfrm>
            <a:prstGeom prst="roundRect">
              <a:avLst>
                <a:gd name="adj" fmla="val 45400"/>
              </a:avLst>
            </a:prstGeom>
          </p:spPr>
        </p:pic>
        <p:sp>
          <p:nvSpPr>
            <p:cNvPr id="65" name="四角形吹き出し 10">
              <a:extLst>
                <a:ext uri="{FF2B5EF4-FFF2-40B4-BE49-F238E27FC236}">
                  <a16:creationId xmlns:a16="http://schemas.microsoft.com/office/drawing/2014/main" id="{56AC3A7A-58C6-5349-9FAD-D4166E3F2730}"/>
                </a:ext>
              </a:extLst>
            </p:cNvPr>
            <p:cNvSpPr/>
            <p:nvPr/>
          </p:nvSpPr>
          <p:spPr>
            <a:xfrm>
              <a:off x="5659556" y="5974510"/>
              <a:ext cx="1212798" cy="121286"/>
            </a:xfrm>
            <a:prstGeom prst="wedgeRectCallout">
              <a:avLst>
                <a:gd name="adj1" fmla="val -23853"/>
                <a:gd name="adj2" fmla="val 2150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accent3">
                    <a:lumMod val="25000"/>
                  </a:schemeClr>
                </a:solidFill>
              </a:endParaRPr>
            </a:p>
          </p:txBody>
        </p:sp>
      </p:grpSp>
      <p:grpSp>
        <p:nvGrpSpPr>
          <p:cNvPr id="2" name="グループ化 1">
            <a:extLst>
              <a:ext uri="{FF2B5EF4-FFF2-40B4-BE49-F238E27FC236}">
                <a16:creationId xmlns:a16="http://schemas.microsoft.com/office/drawing/2014/main" id="{5F088C02-2B08-5145-87D0-EE084A4D0E2F}"/>
              </a:ext>
            </a:extLst>
          </p:cNvPr>
          <p:cNvGrpSpPr/>
          <p:nvPr/>
        </p:nvGrpSpPr>
        <p:grpSpPr>
          <a:xfrm>
            <a:off x="7116134" y="4730971"/>
            <a:ext cx="1220378" cy="1377922"/>
            <a:chOff x="7125046" y="4715827"/>
            <a:chExt cx="1220378" cy="1377922"/>
          </a:xfrm>
        </p:grpSpPr>
        <p:pic>
          <p:nvPicPr>
            <p:cNvPr id="58" name="図 57">
              <a:extLst>
                <a:ext uri="{FF2B5EF4-FFF2-40B4-BE49-F238E27FC236}">
                  <a16:creationId xmlns:a16="http://schemas.microsoft.com/office/drawing/2014/main" id="{822EE592-56A8-3B44-A015-B34F76E68A6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125046" y="4715827"/>
              <a:ext cx="1150324" cy="1362147"/>
            </a:xfrm>
            <a:prstGeom prst="rect">
              <a:avLst/>
            </a:prstGeom>
          </p:spPr>
        </p:pic>
        <p:pic>
          <p:nvPicPr>
            <p:cNvPr id="60" name="図 59">
              <a:extLst>
                <a:ext uri="{FF2B5EF4-FFF2-40B4-BE49-F238E27FC236}">
                  <a16:creationId xmlns:a16="http://schemas.microsoft.com/office/drawing/2014/main" id="{6232FB84-8DD4-B144-AAE0-D4C478E33ED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213982" y="4796864"/>
              <a:ext cx="977984" cy="1229191"/>
            </a:xfrm>
            <a:prstGeom prst="roundRect">
              <a:avLst>
                <a:gd name="adj" fmla="val 8665"/>
              </a:avLst>
            </a:prstGeom>
          </p:spPr>
        </p:pic>
        <p:pic>
          <p:nvPicPr>
            <p:cNvPr id="61" name="図 60">
              <a:extLst>
                <a:ext uri="{FF2B5EF4-FFF2-40B4-BE49-F238E27FC236}">
                  <a16:creationId xmlns:a16="http://schemas.microsoft.com/office/drawing/2014/main" id="{3D616424-7D12-EC49-98D5-388F1D53819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429083" y="4716448"/>
              <a:ext cx="551079" cy="158884"/>
            </a:xfrm>
            <a:prstGeom prst="roundRect">
              <a:avLst>
                <a:gd name="adj" fmla="val 45400"/>
              </a:avLst>
            </a:prstGeom>
          </p:spPr>
        </p:pic>
        <p:sp>
          <p:nvSpPr>
            <p:cNvPr id="64" name="四角形吹き出し 10">
              <a:extLst>
                <a:ext uri="{FF2B5EF4-FFF2-40B4-BE49-F238E27FC236}">
                  <a16:creationId xmlns:a16="http://schemas.microsoft.com/office/drawing/2014/main" id="{F47E3B70-DB60-1446-A025-B23B98605F9B}"/>
                </a:ext>
              </a:extLst>
            </p:cNvPr>
            <p:cNvSpPr/>
            <p:nvPr/>
          </p:nvSpPr>
          <p:spPr>
            <a:xfrm>
              <a:off x="7132626" y="5972463"/>
              <a:ext cx="1212798" cy="121286"/>
            </a:xfrm>
            <a:prstGeom prst="wedgeRectCallout">
              <a:avLst>
                <a:gd name="adj1" fmla="val -23853"/>
                <a:gd name="adj2" fmla="val 2150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accent3">
                    <a:lumMod val="25000"/>
                  </a:schemeClr>
                </a:solidFill>
              </a:endParaRPr>
            </a:p>
          </p:txBody>
        </p:sp>
      </p:grpSp>
      <p:sp>
        <p:nvSpPr>
          <p:cNvPr id="6" name="タイトル 1">
            <a:extLst>
              <a:ext uri="{FF2B5EF4-FFF2-40B4-BE49-F238E27FC236}">
                <a16:creationId xmlns:a16="http://schemas.microsoft.com/office/drawing/2014/main" id="{BFF8DF2E-BA40-450A-8899-97F5A0F0DE9F}"/>
              </a:ext>
            </a:extLst>
          </p:cNvPr>
          <p:cNvSpPr txBox="1">
            <a:spLocks/>
          </p:cNvSpPr>
          <p:nvPr/>
        </p:nvSpPr>
        <p:spPr>
          <a:xfrm>
            <a:off x="309886" y="990333"/>
            <a:ext cx="7886700" cy="3490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sz="1200" b="1" dirty="0">
                <a:solidFill>
                  <a:schemeClr val="accent3">
                    <a:lumMod val="25000"/>
                  </a:schemeClr>
                </a:solidFill>
              </a:rPr>
              <a:t>オプション｜各種メディアへの外部ブースト</a:t>
            </a:r>
          </a:p>
        </p:txBody>
      </p:sp>
      <p:sp>
        <p:nvSpPr>
          <p:cNvPr id="13" name="スライド番号プレースホルダー 12">
            <a:extLst>
              <a:ext uri="{FF2B5EF4-FFF2-40B4-BE49-F238E27FC236}">
                <a16:creationId xmlns:a16="http://schemas.microsoft.com/office/drawing/2014/main" id="{F5A22F8F-6E1E-4FDC-899D-08D05A181363}"/>
              </a:ext>
            </a:extLst>
          </p:cNvPr>
          <p:cNvSpPr>
            <a:spLocks noGrp="1"/>
          </p:cNvSpPr>
          <p:nvPr>
            <p:ph type="sldNum" sz="quarter" idx="12"/>
          </p:nvPr>
        </p:nvSpPr>
        <p:spPr>
          <a:xfrm>
            <a:off x="6827545" y="6502064"/>
            <a:ext cx="2057400" cy="297235"/>
          </a:xfrm>
        </p:spPr>
        <p:txBody>
          <a:bodyPr/>
          <a:lstStyle>
            <a:lvl1pPr>
              <a:defRPr sz="1400" b="1">
                <a:solidFill>
                  <a:schemeClr val="bg1"/>
                </a:solidFill>
              </a:defRPr>
            </a:lvl1pPr>
          </a:lstStyle>
          <a:p>
            <a:fld id="{9D401335-F730-4287-99F3-CA1058D16EE0}" type="slidenum">
              <a:rPr kumimoji="1" lang="ja-JP" altLang="en-US" smtClean="0"/>
              <a:pPr/>
              <a:t>22</a:t>
            </a:fld>
            <a:endParaRPr kumimoji="1" lang="ja-JP" altLang="en-US" dirty="0"/>
          </a:p>
        </p:txBody>
      </p:sp>
      <p:sp>
        <p:nvSpPr>
          <p:cNvPr id="31" name="タイトル 1">
            <a:extLst>
              <a:ext uri="{FF2B5EF4-FFF2-40B4-BE49-F238E27FC236}">
                <a16:creationId xmlns:a16="http://schemas.microsoft.com/office/drawing/2014/main" id="{E323FBE1-ED17-4056-86C6-B972226BBCC2}"/>
              </a:ext>
            </a:extLst>
          </p:cNvPr>
          <p:cNvSpPr txBox="1">
            <a:spLocks/>
          </p:cNvSpPr>
          <p:nvPr/>
        </p:nvSpPr>
        <p:spPr>
          <a:xfrm>
            <a:off x="280736" y="3565876"/>
            <a:ext cx="7886700" cy="3490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sz="1200" b="1" dirty="0">
                <a:solidFill>
                  <a:schemeClr val="accent3">
                    <a:lumMod val="25000"/>
                  </a:schemeClr>
                </a:solidFill>
              </a:rPr>
              <a:t>オプション｜</a:t>
            </a:r>
            <a:r>
              <a:rPr lang="en-US" altLang="ja-JP" sz="1200" b="1" dirty="0">
                <a:solidFill>
                  <a:schemeClr val="accent3">
                    <a:lumMod val="25000"/>
                  </a:schemeClr>
                </a:solidFill>
              </a:rPr>
              <a:t>Twitter</a:t>
            </a:r>
            <a:r>
              <a:rPr lang="ja-JP" altLang="en-US" sz="1200" b="1" dirty="0">
                <a:solidFill>
                  <a:schemeClr val="accent3">
                    <a:lumMod val="25000"/>
                  </a:schemeClr>
                </a:solidFill>
              </a:rPr>
              <a:t>・</a:t>
            </a:r>
            <a:r>
              <a:rPr lang="en-US" altLang="ja-JP" sz="1200" b="1" dirty="0">
                <a:solidFill>
                  <a:schemeClr val="accent3">
                    <a:lumMod val="25000"/>
                  </a:schemeClr>
                </a:solidFill>
              </a:rPr>
              <a:t>Instagram</a:t>
            </a:r>
            <a:r>
              <a:rPr lang="ja-JP" altLang="en-US" sz="1200" b="1" dirty="0">
                <a:solidFill>
                  <a:schemeClr val="accent3">
                    <a:lumMod val="25000"/>
                  </a:schemeClr>
                </a:solidFill>
              </a:rPr>
              <a:t>への外部ブースト</a:t>
            </a:r>
          </a:p>
        </p:txBody>
      </p:sp>
      <p:sp>
        <p:nvSpPr>
          <p:cNvPr id="33" name="テキスト ボックス 32">
            <a:extLst>
              <a:ext uri="{FF2B5EF4-FFF2-40B4-BE49-F238E27FC236}">
                <a16:creationId xmlns:a16="http://schemas.microsoft.com/office/drawing/2014/main" id="{1CE54DA3-57AB-4A04-AC9D-48CF75CFBF12}"/>
              </a:ext>
            </a:extLst>
          </p:cNvPr>
          <p:cNvSpPr txBox="1"/>
          <p:nvPr/>
        </p:nvSpPr>
        <p:spPr>
          <a:xfrm flipH="1">
            <a:off x="4012021" y="3607507"/>
            <a:ext cx="2011533" cy="267524"/>
          </a:xfrm>
          <a:prstGeom prst="rect">
            <a:avLst/>
          </a:prstGeom>
          <a:noFill/>
        </p:spPr>
        <p:txBody>
          <a:bodyPr wrap="square" rtlCol="0">
            <a:spAutoFit/>
          </a:bodyPr>
          <a:lstStyle/>
          <a:p>
            <a:r>
              <a:rPr kumimoji="1" lang="ja-JP" altLang="en-US" sz="1100">
                <a:solidFill>
                  <a:schemeClr val="accent3">
                    <a:lumMod val="25000"/>
                  </a:schemeClr>
                </a:solidFill>
              </a:rPr>
              <a:t>るるぶ公式</a:t>
            </a:r>
            <a:r>
              <a:rPr kumimoji="1" lang="en-US" altLang="ja-JP" sz="1100" dirty="0">
                <a:solidFill>
                  <a:schemeClr val="accent3">
                    <a:lumMod val="25000"/>
                  </a:schemeClr>
                </a:solidFill>
              </a:rPr>
              <a:t>SNS</a:t>
            </a:r>
            <a:r>
              <a:rPr kumimoji="1" lang="ja-JP" altLang="en-US" sz="1100">
                <a:solidFill>
                  <a:schemeClr val="accent3">
                    <a:lumMod val="25000"/>
                  </a:schemeClr>
                </a:solidFill>
              </a:rPr>
              <a:t>での広告投稿</a:t>
            </a:r>
            <a:endParaRPr kumimoji="1" lang="en-US" altLang="ja-JP" sz="1100" dirty="0">
              <a:solidFill>
                <a:schemeClr val="accent3">
                  <a:lumMod val="25000"/>
                </a:schemeClr>
              </a:solidFill>
            </a:endParaRPr>
          </a:p>
        </p:txBody>
      </p:sp>
      <p:graphicFrame>
        <p:nvGraphicFramePr>
          <p:cNvPr id="38" name="表 37">
            <a:extLst>
              <a:ext uri="{FF2B5EF4-FFF2-40B4-BE49-F238E27FC236}">
                <a16:creationId xmlns:a16="http://schemas.microsoft.com/office/drawing/2014/main" id="{761B4460-60F2-41DC-99E8-B51B92948ACC}"/>
              </a:ext>
            </a:extLst>
          </p:cNvPr>
          <p:cNvGraphicFramePr>
            <a:graphicFrameLocks noGrp="1"/>
          </p:cNvGraphicFramePr>
          <p:nvPr>
            <p:extLst>
              <p:ext uri="{D42A27DB-BD31-4B8C-83A1-F6EECF244321}">
                <p14:modId xmlns:p14="http://schemas.microsoft.com/office/powerpoint/2010/main" val="1148879735"/>
              </p:ext>
            </p:extLst>
          </p:nvPr>
        </p:nvGraphicFramePr>
        <p:xfrm>
          <a:off x="641459" y="4049090"/>
          <a:ext cx="7969702" cy="536218"/>
        </p:xfrm>
        <a:graphic>
          <a:graphicData uri="http://schemas.openxmlformats.org/drawingml/2006/table">
            <a:tbl>
              <a:tblPr/>
              <a:tblGrid>
                <a:gridCol w="4737366">
                  <a:extLst>
                    <a:ext uri="{9D8B030D-6E8A-4147-A177-3AD203B41FA5}">
                      <a16:colId xmlns:a16="http://schemas.microsoft.com/office/drawing/2014/main" val="20000"/>
                    </a:ext>
                  </a:extLst>
                </a:gridCol>
                <a:gridCol w="1452282">
                  <a:extLst>
                    <a:ext uri="{9D8B030D-6E8A-4147-A177-3AD203B41FA5}">
                      <a16:colId xmlns:a16="http://schemas.microsoft.com/office/drawing/2014/main" val="20001"/>
                    </a:ext>
                  </a:extLst>
                </a:gridCol>
                <a:gridCol w="1780054">
                  <a:extLst>
                    <a:ext uri="{9D8B030D-6E8A-4147-A177-3AD203B41FA5}">
                      <a16:colId xmlns:a16="http://schemas.microsoft.com/office/drawing/2014/main" val="20002"/>
                    </a:ext>
                  </a:extLst>
                </a:gridCol>
              </a:tblGrid>
              <a:tr h="261898">
                <a:tc>
                  <a:txBody>
                    <a:bodyPr/>
                    <a:lstStyle/>
                    <a:p>
                      <a:pPr algn="ctr" rtl="0" fontAlgn="ctr"/>
                      <a:r>
                        <a:rPr lang="ja-JP" altLang="en-US" sz="1400" b="1" i="0" u="none" strike="noStrike" dirty="0">
                          <a:solidFill>
                            <a:schemeClr val="bg1"/>
                          </a:solidFill>
                          <a:effectLst/>
                          <a:latin typeface="メイリオ" panose="020B0604030504040204" pitchFamily="50" charset="-128"/>
                          <a:ea typeface="メイリオ" panose="020B0604030504040204" pitchFamily="50" charset="-128"/>
                        </a:rPr>
                        <a:t>メニュー</a:t>
                      </a:r>
                    </a:p>
                  </a:txBody>
                  <a:tcPr marL="7621" marR="7621" marT="7615" marB="0" anchor="ctr">
                    <a:lnL w="127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0CD00"/>
                    </a:solidFill>
                  </a:tcPr>
                </a:tc>
                <a:tc>
                  <a:txBody>
                    <a:bodyPr/>
                    <a:lstStyle/>
                    <a:p>
                      <a:pPr algn="ctr" rtl="0" fontAlgn="ctr"/>
                      <a:r>
                        <a:rPr lang="ja-JP" altLang="en-US" sz="1400" b="1" i="0" u="none" strike="noStrike" dirty="0">
                          <a:solidFill>
                            <a:schemeClr val="bg1"/>
                          </a:solidFill>
                          <a:effectLst/>
                          <a:latin typeface="メイリオ" panose="020B0604030504040204" pitchFamily="50" charset="-128"/>
                          <a:ea typeface="メイリオ" panose="020B0604030504040204" pitchFamily="50" charset="-128"/>
                        </a:rPr>
                        <a:t>想定</a:t>
                      </a:r>
                      <a:r>
                        <a:rPr lang="en-US" altLang="ja-JP" sz="1400" b="1" i="0" u="none" strike="noStrike" dirty="0">
                          <a:solidFill>
                            <a:schemeClr val="bg1"/>
                          </a:solidFill>
                          <a:effectLst/>
                          <a:latin typeface="メイリオ" panose="020B0604030504040204" pitchFamily="50" charset="-128"/>
                          <a:ea typeface="メイリオ" panose="020B0604030504040204" pitchFamily="50" charset="-128"/>
                        </a:rPr>
                        <a:t>Click</a:t>
                      </a:r>
                      <a:r>
                        <a:rPr lang="ja-JP" altLang="en-US" sz="1400" b="1" i="0" u="none" strike="noStrike" dirty="0">
                          <a:solidFill>
                            <a:schemeClr val="bg1"/>
                          </a:solidFill>
                          <a:effectLst/>
                          <a:latin typeface="メイリオ" panose="020B0604030504040204" pitchFamily="50" charset="-128"/>
                          <a:ea typeface="メイリオ" panose="020B0604030504040204" pitchFamily="50" charset="-128"/>
                        </a:rPr>
                        <a:t>数</a:t>
                      </a:r>
                    </a:p>
                  </a:txBody>
                  <a:tcPr marL="7621" marR="7621" marT="761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0CD00"/>
                    </a:solidFill>
                  </a:tcPr>
                </a:tc>
                <a:tc>
                  <a:txBody>
                    <a:bodyPr/>
                    <a:lstStyle/>
                    <a:p>
                      <a:pPr algn="ctr" rtl="0" fontAlgn="ctr"/>
                      <a:r>
                        <a:rPr lang="ja-JP" altLang="en-US" sz="1400" b="1" i="0" u="none" strike="noStrike" dirty="0">
                          <a:solidFill>
                            <a:schemeClr val="bg1"/>
                          </a:solidFill>
                          <a:effectLst/>
                          <a:latin typeface="メイリオ" panose="020B0604030504040204" pitchFamily="50" charset="-128"/>
                          <a:ea typeface="メイリオ" panose="020B0604030504040204" pitchFamily="50" charset="-128"/>
                        </a:rPr>
                        <a:t>料金</a:t>
                      </a:r>
                    </a:p>
                  </a:txBody>
                  <a:tcPr marL="7621" marR="7621" marT="7615" marB="0" anchor="ctr">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0CD00"/>
                    </a:solidFill>
                  </a:tcPr>
                </a:tc>
                <a:extLst>
                  <a:ext uri="{0D108BD9-81ED-4DB2-BD59-A6C34878D82A}">
                    <a16:rowId xmlns:a16="http://schemas.microsoft.com/office/drawing/2014/main" val="10000"/>
                  </a:ext>
                </a:extLst>
              </a:tr>
              <a:tr h="197313">
                <a:tc>
                  <a:txBody>
                    <a:bodyPr/>
                    <a:lstStyle/>
                    <a:p>
                      <a:pPr algn="ctr"/>
                      <a:r>
                        <a:rPr kumimoji="1" lang="en-US" altLang="ja-JP" sz="1200" dirty="0">
                          <a:solidFill>
                            <a:schemeClr val="accent3">
                              <a:lumMod val="25000"/>
                            </a:schemeClr>
                          </a:solidFill>
                        </a:rPr>
                        <a:t>Twitter / Instagram/ Facebook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200" dirty="0">
                          <a:solidFill>
                            <a:schemeClr val="accent3">
                              <a:lumMod val="25000"/>
                            </a:schemeClr>
                          </a:solidFill>
                        </a:rPr>
                        <a:t>5,000Click</a:t>
                      </a:r>
                      <a:r>
                        <a:rPr kumimoji="1" lang="ja-JP" altLang="en-US" sz="1200" dirty="0">
                          <a:solidFill>
                            <a:schemeClr val="accent3">
                              <a:lumMod val="25000"/>
                            </a:schemeClr>
                          </a:solidFill>
                        </a:rPr>
                        <a:t>～</a:t>
                      </a:r>
                      <a:endParaRPr kumimoji="1" lang="ja-JP" altLang="en-US" sz="1200" dirty="0">
                        <a:solidFill>
                          <a:schemeClr val="accent3">
                            <a:lumMod val="25000"/>
                          </a:schemeClr>
                        </a:solidFill>
                        <a:latin typeface="+mn-ea"/>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200" dirty="0">
                          <a:solidFill>
                            <a:schemeClr val="accent3">
                              <a:lumMod val="25000"/>
                            </a:schemeClr>
                          </a:solidFill>
                        </a:rPr>
                        <a:t>500,000</a:t>
                      </a:r>
                      <a:r>
                        <a:rPr kumimoji="1" lang="ja-JP" altLang="en-US" sz="1200" dirty="0">
                          <a:solidFill>
                            <a:schemeClr val="accent3">
                              <a:lumMod val="25000"/>
                            </a:schemeClr>
                          </a:solidFill>
                        </a:rPr>
                        <a:t>円～</a:t>
                      </a:r>
                      <a:endParaRPr kumimoji="1" lang="en-US" altLang="ja-JP" sz="1200" dirty="0">
                        <a:solidFill>
                          <a:schemeClr val="accent3">
                            <a:lumMod val="25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sp>
        <p:nvSpPr>
          <p:cNvPr id="28" name="角丸四角形 30">
            <a:extLst>
              <a:ext uri="{FF2B5EF4-FFF2-40B4-BE49-F238E27FC236}">
                <a16:creationId xmlns:a16="http://schemas.microsoft.com/office/drawing/2014/main" id="{5DA40D4B-F88F-4957-9BD4-B3B1ECF62E21}"/>
              </a:ext>
            </a:extLst>
          </p:cNvPr>
          <p:cNvSpPr/>
          <p:nvPr/>
        </p:nvSpPr>
        <p:spPr>
          <a:xfrm>
            <a:off x="688507" y="4747145"/>
            <a:ext cx="156592" cy="1136769"/>
          </a:xfrm>
          <a:prstGeom prst="roundRect">
            <a:avLst>
              <a:gd name="adj" fmla="val 0"/>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000" b="1" dirty="0">
                <a:solidFill>
                  <a:schemeClr val="bg1"/>
                </a:solidFill>
              </a:rPr>
              <a:t>注意事項</a:t>
            </a:r>
          </a:p>
        </p:txBody>
      </p:sp>
      <p:sp>
        <p:nvSpPr>
          <p:cNvPr id="27" name="右矢印 25">
            <a:extLst>
              <a:ext uri="{FF2B5EF4-FFF2-40B4-BE49-F238E27FC236}">
                <a16:creationId xmlns:a16="http://schemas.microsoft.com/office/drawing/2014/main" id="{C0CEFC60-2EB1-4D2A-BCC5-94761A72EFB6}"/>
              </a:ext>
            </a:extLst>
          </p:cNvPr>
          <p:cNvSpPr/>
          <p:nvPr/>
        </p:nvSpPr>
        <p:spPr>
          <a:xfrm>
            <a:off x="6606658" y="5459991"/>
            <a:ext cx="439422" cy="349865"/>
          </a:xfrm>
          <a:prstGeom prst="rightArrow">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accent3">
                  <a:lumMod val="25000"/>
                </a:schemeClr>
              </a:solidFill>
            </a:endParaRPr>
          </a:p>
        </p:txBody>
      </p:sp>
      <p:sp>
        <p:nvSpPr>
          <p:cNvPr id="47" name="正方形/長方形 46">
            <a:extLst>
              <a:ext uri="{FF2B5EF4-FFF2-40B4-BE49-F238E27FC236}">
                <a16:creationId xmlns:a16="http://schemas.microsoft.com/office/drawing/2014/main" id="{4FDAE264-AA86-4E0A-9883-806154910EC6}"/>
              </a:ext>
            </a:extLst>
          </p:cNvPr>
          <p:cNvSpPr/>
          <p:nvPr/>
        </p:nvSpPr>
        <p:spPr>
          <a:xfrm rot="16200000">
            <a:off x="6226049" y="5712353"/>
            <a:ext cx="148087" cy="923777"/>
          </a:xfrm>
          <a:prstGeom prst="rect">
            <a:avLst/>
          </a:prstGeom>
          <a:gradFill flip="none" rotWithShape="1">
            <a:gsLst>
              <a:gs pos="3000">
                <a:schemeClr val="accent1">
                  <a:lumMod val="11000"/>
                  <a:lumOff val="89000"/>
                  <a:alpha val="0"/>
                </a:schemeClr>
              </a:gs>
              <a:gs pos="19000">
                <a:schemeClr val="bg1">
                  <a:alpha val="30000"/>
                  <a:lumMod val="81000"/>
                  <a:lumOff val="19000"/>
                </a:schemeClr>
              </a:gs>
              <a:gs pos="37000">
                <a:schemeClr val="bg1">
                  <a:alpha val="80000"/>
                </a:schemeClr>
              </a:gs>
              <a:gs pos="100000">
                <a:schemeClr val="bg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accent3">
                  <a:lumMod val="25000"/>
                </a:schemeClr>
              </a:solidFill>
            </a:endParaRPr>
          </a:p>
        </p:txBody>
      </p:sp>
      <p:sp>
        <p:nvSpPr>
          <p:cNvPr id="48" name="タイトル 1">
            <a:extLst>
              <a:ext uri="{FF2B5EF4-FFF2-40B4-BE49-F238E27FC236}">
                <a16:creationId xmlns:a16="http://schemas.microsoft.com/office/drawing/2014/main" id="{9D94D175-F4D9-4941-8438-93DB2DCB1B32}"/>
              </a:ext>
            </a:extLst>
          </p:cNvPr>
          <p:cNvSpPr txBox="1">
            <a:spLocks/>
          </p:cNvSpPr>
          <p:nvPr/>
        </p:nvSpPr>
        <p:spPr>
          <a:xfrm>
            <a:off x="179388" y="390678"/>
            <a:ext cx="6982100" cy="4291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1400" kern="1200">
                <a:solidFill>
                  <a:schemeClr val="tx1"/>
                </a:solidFill>
                <a:latin typeface="+mj-lt"/>
                <a:ea typeface="+mj-ea"/>
                <a:cs typeface="+mj-cs"/>
              </a:defRPr>
            </a:lvl1pPr>
          </a:lstStyle>
          <a:p>
            <a:r>
              <a:rPr lang="ja-JP" altLang="en-US" sz="1200">
                <a:solidFill>
                  <a:schemeClr val="accent3">
                    <a:lumMod val="25000"/>
                  </a:schemeClr>
                </a:solidFill>
              </a:rPr>
              <a:t>タイアップ記事を</a:t>
            </a:r>
            <a:r>
              <a:rPr lang="ja-JP" altLang="en-US" sz="1200" dirty="0">
                <a:solidFill>
                  <a:schemeClr val="accent3">
                    <a:lumMod val="25000"/>
                  </a:schemeClr>
                </a:solidFill>
              </a:rPr>
              <a:t>より拡散するために、ブーストオプションをご用意しております。</a:t>
            </a:r>
          </a:p>
        </p:txBody>
      </p:sp>
      <p:sp>
        <p:nvSpPr>
          <p:cNvPr id="49" name="テキスト ボックス 48">
            <a:extLst>
              <a:ext uri="{FF2B5EF4-FFF2-40B4-BE49-F238E27FC236}">
                <a16:creationId xmlns:a16="http://schemas.microsoft.com/office/drawing/2014/main" id="{5593DE0B-A3D8-4EDC-A9D6-4D6B2EAA07E7}"/>
              </a:ext>
            </a:extLst>
          </p:cNvPr>
          <p:cNvSpPr txBox="1"/>
          <p:nvPr/>
        </p:nvSpPr>
        <p:spPr>
          <a:xfrm>
            <a:off x="243387" y="6182297"/>
            <a:ext cx="8351810" cy="215444"/>
          </a:xfrm>
          <a:prstGeom prst="rect">
            <a:avLst/>
          </a:prstGeom>
          <a:noFill/>
        </p:spPr>
        <p:txBody>
          <a:bodyPr wrap="square" rtlCol="0">
            <a:spAutoFit/>
          </a:bodyPr>
          <a:lstStyle/>
          <a:p>
            <a:r>
              <a:rPr kumimoji="1" lang="en-US" altLang="ja-JP" sz="800" dirty="0">
                <a:solidFill>
                  <a:schemeClr val="accent3">
                    <a:lumMod val="25000"/>
                  </a:schemeClr>
                </a:solidFill>
              </a:rPr>
              <a:t>※</a:t>
            </a:r>
            <a:r>
              <a:rPr kumimoji="1" lang="ja-JP" altLang="en-US" sz="800" dirty="0">
                <a:solidFill>
                  <a:schemeClr val="accent3">
                    <a:lumMod val="25000"/>
                  </a:schemeClr>
                </a:solidFill>
              </a:rPr>
              <a:t>上記のオプションメニューは、消費税を含まない、ネット提供価格と</a:t>
            </a:r>
            <a:r>
              <a:rPr kumimoji="1" lang="ja-JP" altLang="en-US" sz="800">
                <a:solidFill>
                  <a:schemeClr val="accent3">
                    <a:lumMod val="25000"/>
                  </a:schemeClr>
                </a:solidFill>
              </a:rPr>
              <a:t>なります。タイアップ記事の</a:t>
            </a:r>
            <a:r>
              <a:rPr kumimoji="1" lang="ja-JP" altLang="en-US" sz="800" dirty="0">
                <a:solidFill>
                  <a:schemeClr val="accent3">
                    <a:lumMod val="25000"/>
                  </a:schemeClr>
                </a:solidFill>
              </a:rPr>
              <a:t>オプションとなります。</a:t>
            </a:r>
          </a:p>
        </p:txBody>
      </p:sp>
      <p:sp>
        <p:nvSpPr>
          <p:cNvPr id="44" name="テキスト ボックス 43">
            <a:extLst>
              <a:ext uri="{FF2B5EF4-FFF2-40B4-BE49-F238E27FC236}">
                <a16:creationId xmlns:a16="http://schemas.microsoft.com/office/drawing/2014/main" id="{269F1A98-A494-4907-AE8E-C41681727046}"/>
              </a:ext>
            </a:extLst>
          </p:cNvPr>
          <p:cNvSpPr txBox="1"/>
          <p:nvPr/>
        </p:nvSpPr>
        <p:spPr>
          <a:xfrm>
            <a:off x="878742" y="4724727"/>
            <a:ext cx="4393174" cy="605294"/>
          </a:xfrm>
          <a:prstGeom prst="rect">
            <a:avLst/>
          </a:prstGeom>
          <a:noFill/>
        </p:spPr>
        <p:txBody>
          <a:bodyPr wrap="square" rtlCol="0">
            <a:spAutoFit/>
          </a:bodyPr>
          <a:lstStyle/>
          <a:p>
            <a:pPr>
              <a:lnSpc>
                <a:spcPts val="1000"/>
              </a:lnSpc>
            </a:pPr>
            <a:r>
              <a:rPr lang="en-US" altLang="ja-JP" sz="800" dirty="0">
                <a:solidFill>
                  <a:schemeClr val="accent3">
                    <a:lumMod val="25000"/>
                  </a:schemeClr>
                </a:solidFill>
              </a:rPr>
              <a:t>※</a:t>
            </a:r>
            <a:r>
              <a:rPr lang="ja-JP" altLang="en-US" sz="800" dirty="0">
                <a:solidFill>
                  <a:schemeClr val="accent3">
                    <a:lumMod val="25000"/>
                  </a:schemeClr>
                </a:solidFill>
              </a:rPr>
              <a:t>上記は、消費税を含まない、ネット提供価格となります。</a:t>
            </a:r>
            <a:endParaRPr lang="en-US" altLang="ja-JP" sz="800" dirty="0">
              <a:solidFill>
                <a:schemeClr val="accent3">
                  <a:lumMod val="25000"/>
                </a:schemeClr>
              </a:solidFill>
            </a:endParaRPr>
          </a:p>
          <a:p>
            <a:pPr>
              <a:lnSpc>
                <a:spcPts val="1000"/>
              </a:lnSpc>
            </a:pPr>
            <a:r>
              <a:rPr lang="en-US" altLang="ja-JP" sz="800" dirty="0">
                <a:solidFill>
                  <a:schemeClr val="accent3">
                    <a:lumMod val="25000"/>
                  </a:schemeClr>
                </a:solidFill>
              </a:rPr>
              <a:t>※</a:t>
            </a:r>
            <a:r>
              <a:rPr lang="ja-JP" altLang="en-US" sz="800" dirty="0">
                <a:solidFill>
                  <a:schemeClr val="accent3">
                    <a:lumMod val="25000"/>
                  </a:schemeClr>
                </a:solidFill>
              </a:rPr>
              <a:t>掲載期間はスポンサードコンテンツ実施期間中のみとなります。</a:t>
            </a:r>
            <a:endParaRPr lang="en-US" altLang="ja-JP" sz="800" dirty="0">
              <a:solidFill>
                <a:schemeClr val="accent3">
                  <a:lumMod val="25000"/>
                </a:schemeClr>
              </a:solidFill>
            </a:endParaRPr>
          </a:p>
          <a:p>
            <a:pPr>
              <a:lnSpc>
                <a:spcPts val="1000"/>
              </a:lnSpc>
            </a:pPr>
            <a:r>
              <a:rPr lang="en-US" altLang="ja-JP" sz="800" dirty="0">
                <a:solidFill>
                  <a:schemeClr val="accent3">
                    <a:lumMod val="25000"/>
                  </a:schemeClr>
                </a:solidFill>
              </a:rPr>
              <a:t>※</a:t>
            </a:r>
            <a:r>
              <a:rPr lang="ja-JP" altLang="en-US" sz="800" dirty="0">
                <a:solidFill>
                  <a:schemeClr val="accent3">
                    <a:lumMod val="25000"/>
                  </a:schemeClr>
                </a:solidFill>
              </a:rPr>
              <a:t>外部誘導元の広告商品の仕様変更に応じて、料金などを予告なく変更させていただく場合がございますので、ご留意ください。</a:t>
            </a:r>
            <a:endParaRPr lang="en-US" altLang="ja-JP" sz="800" dirty="0">
              <a:solidFill>
                <a:schemeClr val="accent3">
                  <a:lumMod val="25000"/>
                </a:schemeClr>
              </a:solidFill>
            </a:endParaRPr>
          </a:p>
        </p:txBody>
      </p:sp>
      <p:sp>
        <p:nvSpPr>
          <p:cNvPr id="46" name="テキスト ボックス 45">
            <a:extLst>
              <a:ext uri="{FF2B5EF4-FFF2-40B4-BE49-F238E27FC236}">
                <a16:creationId xmlns:a16="http://schemas.microsoft.com/office/drawing/2014/main" id="{7D918392-CC15-413B-901A-9781B04C6750}"/>
              </a:ext>
            </a:extLst>
          </p:cNvPr>
          <p:cNvSpPr txBox="1"/>
          <p:nvPr/>
        </p:nvSpPr>
        <p:spPr>
          <a:xfrm>
            <a:off x="878742" y="5279902"/>
            <a:ext cx="4298152" cy="604012"/>
          </a:xfrm>
          <a:prstGeom prst="rect">
            <a:avLst/>
          </a:prstGeom>
          <a:noFill/>
        </p:spPr>
        <p:txBody>
          <a:bodyPr wrap="square" rtlCol="0">
            <a:spAutoFit/>
          </a:bodyPr>
          <a:lstStyle/>
          <a:p>
            <a:pPr>
              <a:lnSpc>
                <a:spcPts val="1000"/>
              </a:lnSpc>
            </a:pPr>
            <a:r>
              <a:rPr lang="en-US" altLang="ja-JP" sz="800" dirty="0">
                <a:solidFill>
                  <a:schemeClr val="accent3">
                    <a:lumMod val="25000"/>
                  </a:schemeClr>
                </a:solidFill>
              </a:rPr>
              <a:t>※</a:t>
            </a:r>
            <a:r>
              <a:rPr lang="ja-JP" altLang="en-US" sz="800" dirty="0">
                <a:solidFill>
                  <a:schemeClr val="accent3">
                    <a:lumMod val="25000"/>
                  </a:schemeClr>
                </a:solidFill>
              </a:rPr>
              <a:t>掲載にあたっては、掲載開始の</a:t>
            </a:r>
            <a:r>
              <a:rPr lang="en-US" altLang="ja-JP" sz="800" dirty="0">
                <a:solidFill>
                  <a:schemeClr val="accent3">
                    <a:lumMod val="25000"/>
                  </a:schemeClr>
                </a:solidFill>
              </a:rPr>
              <a:t>5</a:t>
            </a:r>
            <a:r>
              <a:rPr lang="ja-JP" altLang="en-US" sz="800" dirty="0">
                <a:solidFill>
                  <a:schemeClr val="accent3">
                    <a:lumMod val="25000"/>
                  </a:schemeClr>
                </a:solidFill>
              </a:rPr>
              <a:t>営業日前にお申込みください。外部誘導元のブランド、コンテンツ審査がございます。審査通過後、掲載開始となります。万が一、掲載不可となった場合、代替メニューに切り替えさせていただきます。 </a:t>
            </a:r>
            <a:endParaRPr lang="en-US" altLang="ja-JP" sz="800" dirty="0">
              <a:solidFill>
                <a:schemeClr val="accent3">
                  <a:lumMod val="25000"/>
                </a:schemeClr>
              </a:solidFill>
            </a:endParaRPr>
          </a:p>
          <a:p>
            <a:pPr>
              <a:lnSpc>
                <a:spcPts val="1000"/>
              </a:lnSpc>
            </a:pPr>
            <a:r>
              <a:rPr lang="en-US" altLang="ja-JP" sz="800" dirty="0">
                <a:solidFill>
                  <a:schemeClr val="accent3">
                    <a:lumMod val="25000"/>
                  </a:schemeClr>
                </a:solidFill>
              </a:rPr>
              <a:t>※</a:t>
            </a:r>
            <a:r>
              <a:rPr lang="ja-JP" altLang="en-US" sz="800" dirty="0">
                <a:solidFill>
                  <a:schemeClr val="accent3">
                    <a:lumMod val="25000"/>
                  </a:schemeClr>
                </a:solidFill>
              </a:rPr>
              <a:t>投稿時間、投稿文言、ターゲティング設定等、運用に関しては弊社にご一任ください。 </a:t>
            </a:r>
          </a:p>
        </p:txBody>
      </p:sp>
      <p:sp>
        <p:nvSpPr>
          <p:cNvPr id="50" name="四角形吹き出し 10">
            <a:extLst>
              <a:ext uri="{FF2B5EF4-FFF2-40B4-BE49-F238E27FC236}">
                <a16:creationId xmlns:a16="http://schemas.microsoft.com/office/drawing/2014/main" id="{2A8A2E1F-366C-4049-9747-1F36B66C64B7}"/>
              </a:ext>
            </a:extLst>
          </p:cNvPr>
          <p:cNvSpPr/>
          <p:nvPr/>
        </p:nvSpPr>
        <p:spPr>
          <a:xfrm>
            <a:off x="309886" y="1343488"/>
            <a:ext cx="8559966" cy="2102182"/>
          </a:xfrm>
          <a:prstGeom prst="wedgeRectCallout">
            <a:avLst>
              <a:gd name="adj1" fmla="val -23853"/>
              <a:gd name="adj2" fmla="val 2150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accent3">
                  <a:lumMod val="25000"/>
                </a:schemeClr>
              </a:solidFill>
            </a:endParaRPr>
          </a:p>
        </p:txBody>
      </p:sp>
      <p:graphicFrame>
        <p:nvGraphicFramePr>
          <p:cNvPr id="52" name="表 51">
            <a:extLst>
              <a:ext uri="{FF2B5EF4-FFF2-40B4-BE49-F238E27FC236}">
                <a16:creationId xmlns:a16="http://schemas.microsoft.com/office/drawing/2014/main" id="{BF51E54A-C05C-4EEB-AB7D-C8D6A1C87E28}"/>
              </a:ext>
            </a:extLst>
          </p:cNvPr>
          <p:cNvGraphicFramePr>
            <a:graphicFrameLocks noGrp="1"/>
          </p:cNvGraphicFramePr>
          <p:nvPr>
            <p:extLst>
              <p:ext uri="{D42A27DB-BD31-4B8C-83A1-F6EECF244321}">
                <p14:modId xmlns:p14="http://schemas.microsoft.com/office/powerpoint/2010/main" val="2215501593"/>
              </p:ext>
            </p:extLst>
          </p:nvPr>
        </p:nvGraphicFramePr>
        <p:xfrm>
          <a:off x="671563" y="1415379"/>
          <a:ext cx="7928637" cy="1135375"/>
        </p:xfrm>
        <a:graphic>
          <a:graphicData uri="http://schemas.openxmlformats.org/drawingml/2006/table">
            <a:tbl>
              <a:tblPr/>
              <a:tblGrid>
                <a:gridCol w="4699771">
                  <a:extLst>
                    <a:ext uri="{9D8B030D-6E8A-4147-A177-3AD203B41FA5}">
                      <a16:colId xmlns:a16="http://schemas.microsoft.com/office/drawing/2014/main" val="20000"/>
                    </a:ext>
                  </a:extLst>
                </a:gridCol>
                <a:gridCol w="1384300">
                  <a:extLst>
                    <a:ext uri="{9D8B030D-6E8A-4147-A177-3AD203B41FA5}">
                      <a16:colId xmlns:a16="http://schemas.microsoft.com/office/drawing/2014/main" val="20001"/>
                    </a:ext>
                  </a:extLst>
                </a:gridCol>
                <a:gridCol w="1844566">
                  <a:extLst>
                    <a:ext uri="{9D8B030D-6E8A-4147-A177-3AD203B41FA5}">
                      <a16:colId xmlns:a16="http://schemas.microsoft.com/office/drawing/2014/main" val="20002"/>
                    </a:ext>
                  </a:extLst>
                </a:gridCol>
              </a:tblGrid>
              <a:tr h="203457">
                <a:tc>
                  <a:txBody>
                    <a:bodyPr/>
                    <a:lstStyle/>
                    <a:p>
                      <a:pPr algn="ctr" rtl="0" fontAlgn="ctr"/>
                      <a:r>
                        <a:rPr lang="ja-JP" altLang="en-US" sz="1400" b="1" i="0" u="none" strike="noStrike" dirty="0">
                          <a:solidFill>
                            <a:schemeClr val="bg1"/>
                          </a:solidFill>
                          <a:effectLst/>
                          <a:latin typeface="メイリオ" panose="020B0604030504040204" pitchFamily="50" charset="-128"/>
                          <a:ea typeface="メイリオ" panose="020B0604030504040204" pitchFamily="50" charset="-128"/>
                        </a:rPr>
                        <a:t>メニュー</a:t>
                      </a:r>
                    </a:p>
                  </a:txBody>
                  <a:tcPr marL="7621" marR="7621" marT="7615" marB="0" anchor="ctr">
                    <a:lnL w="127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0CD00"/>
                    </a:solidFill>
                  </a:tcPr>
                </a:tc>
                <a:tc>
                  <a:txBody>
                    <a:bodyPr/>
                    <a:lstStyle/>
                    <a:p>
                      <a:pPr algn="ctr" rtl="0" fontAlgn="ctr"/>
                      <a:r>
                        <a:rPr lang="ja-JP" altLang="en-US" sz="1400" b="1" i="0" u="none" strike="noStrike" dirty="0">
                          <a:solidFill>
                            <a:schemeClr val="bg1"/>
                          </a:solidFill>
                          <a:effectLst/>
                          <a:latin typeface="メイリオ" panose="020B0604030504040204" pitchFamily="50" charset="-128"/>
                          <a:ea typeface="メイリオ" panose="020B0604030504040204" pitchFamily="50" charset="-128"/>
                        </a:rPr>
                        <a:t>想定</a:t>
                      </a:r>
                      <a:r>
                        <a:rPr lang="en-US" altLang="ja-JP" sz="1400" b="1" i="0" u="none" strike="noStrike" dirty="0">
                          <a:solidFill>
                            <a:schemeClr val="bg1"/>
                          </a:solidFill>
                          <a:effectLst/>
                          <a:latin typeface="メイリオ" panose="020B0604030504040204" pitchFamily="50" charset="-128"/>
                          <a:ea typeface="メイリオ" panose="020B0604030504040204" pitchFamily="50" charset="-128"/>
                        </a:rPr>
                        <a:t>Click</a:t>
                      </a:r>
                      <a:r>
                        <a:rPr lang="ja-JP" altLang="en-US" sz="1400" b="1" i="0" u="none" strike="noStrike" dirty="0">
                          <a:solidFill>
                            <a:schemeClr val="bg1"/>
                          </a:solidFill>
                          <a:effectLst/>
                          <a:latin typeface="メイリオ" panose="020B0604030504040204" pitchFamily="50" charset="-128"/>
                          <a:ea typeface="メイリオ" panose="020B0604030504040204" pitchFamily="50" charset="-128"/>
                        </a:rPr>
                        <a:t>数</a:t>
                      </a:r>
                    </a:p>
                  </a:txBody>
                  <a:tcPr marL="7621" marR="7621" marT="761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0CD00"/>
                    </a:solidFill>
                  </a:tcPr>
                </a:tc>
                <a:tc>
                  <a:txBody>
                    <a:bodyPr/>
                    <a:lstStyle/>
                    <a:p>
                      <a:pPr algn="ctr" rtl="0" fontAlgn="ctr"/>
                      <a:r>
                        <a:rPr lang="ja-JP" altLang="en-US" sz="1400" b="1" i="0" u="none" strike="noStrike" dirty="0">
                          <a:solidFill>
                            <a:schemeClr val="bg1"/>
                          </a:solidFill>
                          <a:effectLst/>
                          <a:latin typeface="メイリオ" panose="020B0604030504040204" pitchFamily="50" charset="-128"/>
                          <a:ea typeface="メイリオ" panose="020B0604030504040204" pitchFamily="50" charset="-128"/>
                        </a:rPr>
                        <a:t>料金</a:t>
                      </a:r>
                    </a:p>
                  </a:txBody>
                  <a:tcPr marL="7621" marR="7621" marT="7615" marB="0" anchor="ctr">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0CD00"/>
                    </a:solidFill>
                  </a:tcPr>
                </a:tc>
                <a:extLst>
                  <a:ext uri="{0D108BD9-81ED-4DB2-BD59-A6C34878D82A}">
                    <a16:rowId xmlns:a16="http://schemas.microsoft.com/office/drawing/2014/main" val="10000"/>
                  </a:ext>
                </a:extLst>
              </a:tr>
              <a:tr h="280637">
                <a:tc>
                  <a:txBody>
                    <a:bodyPr/>
                    <a:lstStyle/>
                    <a:p>
                      <a:pPr algn="ctr"/>
                      <a:endParaRPr kumimoji="1" lang="en-US" altLang="ja-JP" sz="1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200" dirty="0">
                          <a:solidFill>
                            <a:schemeClr val="accent3">
                              <a:lumMod val="25000"/>
                            </a:schemeClr>
                          </a:solidFill>
                        </a:rPr>
                        <a:t>10,000Click</a:t>
                      </a:r>
                      <a:r>
                        <a:rPr kumimoji="1" lang="ja-JP" altLang="en-US" sz="1200" dirty="0">
                          <a:solidFill>
                            <a:schemeClr val="accent3">
                              <a:lumMod val="25000"/>
                            </a:schemeClr>
                          </a:solidFill>
                        </a:rPr>
                        <a:t>～</a:t>
                      </a:r>
                      <a:endParaRPr kumimoji="1" lang="ja-JP" altLang="en-US" sz="1200" dirty="0">
                        <a:solidFill>
                          <a:schemeClr val="accent3">
                            <a:lumMod val="25000"/>
                          </a:schemeClr>
                        </a:solidFill>
                        <a:latin typeface="+mn-ea"/>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ja-JP" altLang="en-US" sz="1200" dirty="0">
                          <a:solidFill>
                            <a:schemeClr val="accent3">
                              <a:lumMod val="25000"/>
                            </a:schemeClr>
                          </a:solidFill>
                        </a:rPr>
                        <a:t>各</a:t>
                      </a:r>
                      <a:r>
                        <a:rPr kumimoji="1" lang="en-US" altLang="ja-JP" sz="1200" dirty="0">
                          <a:solidFill>
                            <a:schemeClr val="accent3">
                              <a:lumMod val="25000"/>
                            </a:schemeClr>
                          </a:solidFill>
                        </a:rPr>
                        <a:t>500,000</a:t>
                      </a:r>
                      <a:r>
                        <a:rPr kumimoji="1" lang="ja-JP" altLang="en-US" sz="1200" dirty="0">
                          <a:solidFill>
                            <a:schemeClr val="accent3">
                              <a:lumMod val="25000"/>
                            </a:schemeClr>
                          </a:solidFill>
                        </a:rPr>
                        <a:t>円～</a:t>
                      </a:r>
                      <a:r>
                        <a:rPr kumimoji="1" lang="ja-JP" altLang="en-US" sz="1000" dirty="0">
                          <a:solidFill>
                            <a:schemeClr val="accent3">
                              <a:lumMod val="25000"/>
                            </a:schemeClr>
                          </a:solidFill>
                        </a:rPr>
                        <a:t>（ネット）</a:t>
                      </a:r>
                      <a:endParaRPr kumimoji="1" lang="en-US" altLang="ja-JP" sz="1200" dirty="0">
                        <a:solidFill>
                          <a:schemeClr val="accent3">
                            <a:lumMod val="25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80637">
                <a:tc>
                  <a:txBody>
                    <a:bodyPr/>
                    <a:lstStyle/>
                    <a:p>
                      <a:pPr algn="ctr"/>
                      <a:endParaRPr kumimoji="1" lang="en-US" altLang="ja-JP" sz="1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ja-JP" altLang="en-US" sz="1200" dirty="0">
                          <a:solidFill>
                            <a:schemeClr val="accent3">
                              <a:lumMod val="25000"/>
                            </a:schemeClr>
                          </a:solidFill>
                        </a:rPr>
                        <a:t>各</a:t>
                      </a:r>
                      <a:r>
                        <a:rPr kumimoji="1" lang="en-US" altLang="ja-JP" sz="1200" dirty="0">
                          <a:solidFill>
                            <a:schemeClr val="accent3">
                              <a:lumMod val="25000"/>
                            </a:schemeClr>
                          </a:solidFill>
                        </a:rPr>
                        <a:t>15,000Click</a:t>
                      </a:r>
                      <a:r>
                        <a:rPr kumimoji="1" lang="ja-JP" altLang="en-US" sz="1200" dirty="0">
                          <a:solidFill>
                            <a:schemeClr val="accent3">
                              <a:lumMod val="25000"/>
                            </a:schemeClr>
                          </a:solidFill>
                        </a:rPr>
                        <a:t>～</a:t>
                      </a:r>
                      <a:endParaRPr kumimoji="1" lang="ja-JP" altLang="en-US" sz="1200" dirty="0">
                        <a:solidFill>
                          <a:schemeClr val="accent3">
                            <a:lumMod val="25000"/>
                          </a:schemeClr>
                        </a:solidFill>
                        <a:latin typeface="+mn-ea"/>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ja-JP" altLang="en-US" sz="1200" dirty="0">
                          <a:solidFill>
                            <a:schemeClr val="accent3">
                              <a:lumMod val="25000"/>
                            </a:schemeClr>
                          </a:solidFill>
                        </a:rPr>
                        <a:t>各</a:t>
                      </a:r>
                      <a:r>
                        <a:rPr kumimoji="1" lang="en-US" altLang="ja-JP" sz="1200" dirty="0">
                          <a:solidFill>
                            <a:schemeClr val="accent3">
                              <a:lumMod val="25000"/>
                            </a:schemeClr>
                          </a:solidFill>
                        </a:rPr>
                        <a:t>750,000</a:t>
                      </a:r>
                      <a:r>
                        <a:rPr kumimoji="1" lang="ja-JP" altLang="en-US" sz="1200" dirty="0">
                          <a:solidFill>
                            <a:schemeClr val="accent3">
                              <a:lumMod val="25000"/>
                            </a:schemeClr>
                          </a:solidFill>
                        </a:rPr>
                        <a:t>円～</a:t>
                      </a:r>
                      <a:r>
                        <a:rPr kumimoji="1" lang="ja-JP" altLang="en-US" sz="1000" dirty="0">
                          <a:solidFill>
                            <a:schemeClr val="accent3">
                              <a:lumMod val="25000"/>
                            </a:schemeClr>
                          </a:solidFill>
                        </a:rPr>
                        <a:t>（ネット）</a:t>
                      </a:r>
                      <a:endParaRPr kumimoji="1" lang="en-US" altLang="ja-JP" sz="1200" dirty="0">
                        <a:solidFill>
                          <a:schemeClr val="accent3">
                            <a:lumMod val="25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80637">
                <a:tc>
                  <a:txBody>
                    <a:bodyPr/>
                    <a:lstStyle/>
                    <a:p>
                      <a:pPr algn="ctr"/>
                      <a:endParaRPr kumimoji="1" lang="en-US" altLang="ja-JP" sz="1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200" dirty="0">
                          <a:solidFill>
                            <a:schemeClr val="accent3">
                              <a:lumMod val="25000"/>
                            </a:schemeClr>
                          </a:solidFill>
                        </a:rPr>
                        <a:t>9,000Click</a:t>
                      </a:r>
                      <a:r>
                        <a:rPr kumimoji="1" lang="ja-JP" altLang="en-US" sz="1200" dirty="0">
                          <a:solidFill>
                            <a:schemeClr val="accent3">
                              <a:lumMod val="25000"/>
                            </a:schemeClr>
                          </a:solidFill>
                        </a:rPr>
                        <a:t>～</a:t>
                      </a:r>
                      <a:endParaRPr kumimoji="1" lang="ja-JP" altLang="en-US" sz="1200" dirty="0">
                        <a:solidFill>
                          <a:schemeClr val="accent3">
                            <a:lumMod val="25000"/>
                          </a:schemeClr>
                        </a:solidFill>
                        <a:latin typeface="+mn-ea"/>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ja-JP" altLang="en-US" sz="1200" dirty="0">
                          <a:solidFill>
                            <a:schemeClr val="accent3">
                              <a:lumMod val="25000"/>
                            </a:schemeClr>
                          </a:solidFill>
                        </a:rPr>
                        <a:t>各</a:t>
                      </a:r>
                      <a:r>
                        <a:rPr kumimoji="1" lang="en-US" altLang="ja-JP" sz="1200" dirty="0">
                          <a:solidFill>
                            <a:schemeClr val="accent3">
                              <a:lumMod val="25000"/>
                            </a:schemeClr>
                          </a:solidFill>
                        </a:rPr>
                        <a:t>500,000</a:t>
                      </a:r>
                      <a:r>
                        <a:rPr kumimoji="1" lang="ja-JP" altLang="en-US" sz="1200" dirty="0">
                          <a:solidFill>
                            <a:schemeClr val="accent3">
                              <a:lumMod val="25000"/>
                            </a:schemeClr>
                          </a:solidFill>
                        </a:rPr>
                        <a:t>円～</a:t>
                      </a:r>
                      <a:r>
                        <a:rPr kumimoji="1" lang="ja-JP" altLang="en-US" sz="1000" dirty="0">
                          <a:solidFill>
                            <a:schemeClr val="accent3">
                              <a:lumMod val="25000"/>
                            </a:schemeClr>
                          </a:solidFill>
                        </a:rPr>
                        <a:t>（ネット）</a:t>
                      </a:r>
                      <a:endParaRPr kumimoji="1" lang="en-US" altLang="ja-JP" sz="1200" dirty="0">
                        <a:solidFill>
                          <a:schemeClr val="accent3">
                            <a:lumMod val="25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79159147"/>
                  </a:ext>
                </a:extLst>
              </a:tr>
            </a:tbl>
          </a:graphicData>
        </a:graphic>
      </p:graphicFrame>
      <p:pic>
        <p:nvPicPr>
          <p:cNvPr id="53" name="図 52">
            <a:extLst>
              <a:ext uri="{FF2B5EF4-FFF2-40B4-BE49-F238E27FC236}">
                <a16:creationId xmlns:a16="http://schemas.microsoft.com/office/drawing/2014/main" id="{DC29153D-480B-4BC8-8078-665830A6FD1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01746" y="1990472"/>
            <a:ext cx="962455" cy="212820"/>
          </a:xfrm>
          <a:prstGeom prst="rect">
            <a:avLst/>
          </a:prstGeom>
        </p:spPr>
      </p:pic>
      <p:pic>
        <p:nvPicPr>
          <p:cNvPr id="54" name="図 53">
            <a:extLst>
              <a:ext uri="{FF2B5EF4-FFF2-40B4-BE49-F238E27FC236}">
                <a16:creationId xmlns:a16="http://schemas.microsoft.com/office/drawing/2014/main" id="{B1B135C9-8234-445D-8CA3-E064F6B8C31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390668" y="2304767"/>
            <a:ext cx="1204470" cy="189497"/>
          </a:xfrm>
          <a:prstGeom prst="rect">
            <a:avLst/>
          </a:prstGeom>
        </p:spPr>
      </p:pic>
      <p:sp>
        <p:nvSpPr>
          <p:cNvPr id="56" name="角丸四角形 30">
            <a:extLst>
              <a:ext uri="{FF2B5EF4-FFF2-40B4-BE49-F238E27FC236}">
                <a16:creationId xmlns:a16="http://schemas.microsoft.com/office/drawing/2014/main" id="{53F8FBB5-3A90-4B7D-9BC6-A98C163BF915}"/>
              </a:ext>
            </a:extLst>
          </p:cNvPr>
          <p:cNvSpPr/>
          <p:nvPr/>
        </p:nvSpPr>
        <p:spPr>
          <a:xfrm>
            <a:off x="671563" y="2660789"/>
            <a:ext cx="180730" cy="646596"/>
          </a:xfrm>
          <a:prstGeom prst="roundRect">
            <a:avLst>
              <a:gd name="adj" fmla="val 0"/>
            </a:avLst>
          </a:prstGeom>
          <a:solidFill>
            <a:srgbClr val="B0CD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000" b="1" dirty="0">
                <a:solidFill>
                  <a:schemeClr val="bg1"/>
                </a:solidFill>
              </a:rPr>
              <a:t>注意事項</a:t>
            </a:r>
          </a:p>
        </p:txBody>
      </p:sp>
      <p:pic>
        <p:nvPicPr>
          <p:cNvPr id="62" name="図 61">
            <a:extLst>
              <a:ext uri="{FF2B5EF4-FFF2-40B4-BE49-F238E27FC236}">
                <a16:creationId xmlns:a16="http://schemas.microsoft.com/office/drawing/2014/main" id="{BD4CC5A0-7FF8-4586-B317-D375B255D12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529922" y="1687945"/>
            <a:ext cx="952496" cy="201507"/>
          </a:xfrm>
          <a:prstGeom prst="rect">
            <a:avLst/>
          </a:prstGeom>
        </p:spPr>
      </p:pic>
      <p:sp>
        <p:nvSpPr>
          <p:cNvPr id="9" name="テキスト ボックス 8"/>
          <p:cNvSpPr txBox="1"/>
          <p:nvPr/>
        </p:nvSpPr>
        <p:spPr>
          <a:xfrm>
            <a:off x="4602597" y="2663703"/>
            <a:ext cx="4014038" cy="784830"/>
          </a:xfrm>
          <a:prstGeom prst="rect">
            <a:avLst/>
          </a:prstGeom>
          <a:noFill/>
        </p:spPr>
        <p:txBody>
          <a:bodyPr wrap="square" numCol="1" spcCol="360000" rtlCol="0">
            <a:spAutoFit/>
          </a:bodyPr>
          <a:lstStyle/>
          <a:p>
            <a:pPr>
              <a:lnSpc>
                <a:spcPts val="900"/>
              </a:lnSpc>
            </a:pPr>
            <a:r>
              <a:rPr lang="ja-JP" altLang="en-US" sz="800" dirty="0">
                <a:solidFill>
                  <a:schemeClr val="accent3">
                    <a:lumMod val="25000"/>
                  </a:schemeClr>
                </a:solidFill>
              </a:rPr>
              <a:t>いただく場合がございますので、ご留意ください。 </a:t>
            </a:r>
            <a:endParaRPr lang="en-US" altLang="ja-JP" sz="800" dirty="0">
              <a:solidFill>
                <a:schemeClr val="accent3">
                  <a:lumMod val="25000"/>
                </a:schemeClr>
              </a:solidFill>
            </a:endParaRPr>
          </a:p>
          <a:p>
            <a:pPr>
              <a:lnSpc>
                <a:spcPts val="900"/>
              </a:lnSpc>
            </a:pPr>
            <a:r>
              <a:rPr lang="en-US" altLang="ja-JP" sz="800" dirty="0">
                <a:solidFill>
                  <a:schemeClr val="accent3">
                    <a:lumMod val="25000"/>
                  </a:schemeClr>
                </a:solidFill>
              </a:rPr>
              <a:t>※</a:t>
            </a:r>
            <a:r>
              <a:rPr lang="ja-JP" altLang="en-US" sz="800" dirty="0">
                <a:solidFill>
                  <a:schemeClr val="accent3">
                    <a:lumMod val="25000"/>
                  </a:schemeClr>
                </a:solidFill>
              </a:rPr>
              <a:t>掲載にあたっては、外部誘導元のブランド、コンテンツ審査がございます。審査通過後、掲載開始となります。万が一、掲載不可となった場合、代替メニューに切り替えさせていただきます。 </a:t>
            </a:r>
            <a:endParaRPr lang="en-US" altLang="ja-JP" sz="800" dirty="0">
              <a:solidFill>
                <a:schemeClr val="accent3">
                  <a:lumMod val="25000"/>
                </a:schemeClr>
              </a:solidFill>
            </a:endParaRPr>
          </a:p>
          <a:p>
            <a:pPr>
              <a:lnSpc>
                <a:spcPts val="900"/>
              </a:lnSpc>
            </a:pPr>
            <a:r>
              <a:rPr lang="en-US" altLang="ja-JP" sz="800" dirty="0">
                <a:solidFill>
                  <a:schemeClr val="accent3">
                    <a:lumMod val="25000"/>
                  </a:schemeClr>
                </a:solidFill>
              </a:rPr>
              <a:t>※</a:t>
            </a:r>
            <a:r>
              <a:rPr lang="ja-JP" altLang="en-US" sz="800" dirty="0">
                <a:solidFill>
                  <a:schemeClr val="accent3">
                    <a:lumMod val="25000"/>
                  </a:schemeClr>
                </a:solidFill>
              </a:rPr>
              <a:t>ターゲティング設定等、運用に関しては弊社にご一任ください。 </a:t>
            </a:r>
          </a:p>
          <a:p>
            <a:pPr>
              <a:lnSpc>
                <a:spcPts val="900"/>
              </a:lnSpc>
            </a:pPr>
            <a:endParaRPr lang="ja-JP" altLang="en-US" sz="800" dirty="0">
              <a:solidFill>
                <a:schemeClr val="accent3">
                  <a:lumMod val="25000"/>
                </a:schemeClr>
              </a:solidFill>
            </a:endParaRPr>
          </a:p>
        </p:txBody>
      </p:sp>
      <p:sp>
        <p:nvSpPr>
          <p:cNvPr id="39" name="テキスト ボックス 38">
            <a:extLst>
              <a:ext uri="{FF2B5EF4-FFF2-40B4-BE49-F238E27FC236}">
                <a16:creationId xmlns:a16="http://schemas.microsoft.com/office/drawing/2014/main" id="{BAE71748-5AE3-4BFE-B85E-28F349BC3FD5}"/>
              </a:ext>
            </a:extLst>
          </p:cNvPr>
          <p:cNvSpPr txBox="1"/>
          <p:nvPr/>
        </p:nvSpPr>
        <p:spPr>
          <a:xfrm>
            <a:off x="859360" y="2659463"/>
            <a:ext cx="3743237" cy="671338"/>
          </a:xfrm>
          <a:prstGeom prst="rect">
            <a:avLst/>
          </a:prstGeom>
          <a:noFill/>
        </p:spPr>
        <p:txBody>
          <a:bodyPr wrap="square" numCol="1" spcCol="360000" rtlCol="0">
            <a:spAutoFit/>
          </a:bodyPr>
          <a:lstStyle/>
          <a:p>
            <a:pPr>
              <a:lnSpc>
                <a:spcPts val="900"/>
              </a:lnSpc>
            </a:pPr>
            <a:r>
              <a:rPr lang="en-US" altLang="ja-JP" sz="800" dirty="0">
                <a:solidFill>
                  <a:schemeClr val="accent3">
                    <a:lumMod val="25000"/>
                  </a:schemeClr>
                </a:solidFill>
                <a:latin typeface="メイリオ" panose="020B0604030504040204" pitchFamily="50" charset="-128"/>
                <a:ea typeface="メイリオ" panose="020B0604030504040204" pitchFamily="50" charset="-128"/>
              </a:rPr>
              <a:t>※</a:t>
            </a:r>
            <a:r>
              <a:rPr lang="ja-JP" altLang="en-US" sz="800" dirty="0">
                <a:solidFill>
                  <a:schemeClr val="accent3">
                    <a:lumMod val="25000"/>
                  </a:schemeClr>
                </a:solidFill>
                <a:latin typeface="メイリオ" panose="020B0604030504040204" pitchFamily="50" charset="-128"/>
                <a:ea typeface="メイリオ" panose="020B0604030504040204" pitchFamily="50" charset="-128"/>
              </a:rPr>
              <a:t>上記は、消費税を含まない、ネット提供価格となります。</a:t>
            </a:r>
            <a:endParaRPr lang="en-US" altLang="ja-JP" sz="800" dirty="0">
              <a:solidFill>
                <a:schemeClr val="accent3">
                  <a:lumMod val="25000"/>
                </a:schemeClr>
              </a:solidFill>
            </a:endParaRPr>
          </a:p>
          <a:p>
            <a:pPr>
              <a:lnSpc>
                <a:spcPts val="900"/>
              </a:lnSpc>
            </a:pPr>
            <a:r>
              <a:rPr lang="en-US" altLang="ja-JP" sz="800" dirty="0">
                <a:solidFill>
                  <a:schemeClr val="accent3">
                    <a:lumMod val="25000"/>
                  </a:schemeClr>
                </a:solidFill>
              </a:rPr>
              <a:t>※</a:t>
            </a:r>
            <a:r>
              <a:rPr lang="ja-JP" altLang="en-US" sz="800" dirty="0">
                <a:solidFill>
                  <a:schemeClr val="accent3">
                    <a:lumMod val="25000"/>
                  </a:schemeClr>
                </a:solidFill>
              </a:rPr>
              <a:t>クリック数は保証ではありません。</a:t>
            </a:r>
          </a:p>
          <a:p>
            <a:pPr>
              <a:lnSpc>
                <a:spcPts val="900"/>
              </a:lnSpc>
            </a:pPr>
            <a:r>
              <a:rPr lang="en-US" altLang="ja-JP" sz="800" dirty="0">
                <a:solidFill>
                  <a:schemeClr val="accent3">
                    <a:lumMod val="25000"/>
                  </a:schemeClr>
                </a:solidFill>
              </a:rPr>
              <a:t>※</a:t>
            </a:r>
            <a:r>
              <a:rPr lang="ja-JP" altLang="en-US" sz="800" dirty="0">
                <a:solidFill>
                  <a:schemeClr val="accent3">
                    <a:lumMod val="25000"/>
                  </a:schemeClr>
                </a:solidFill>
              </a:rPr>
              <a:t>配信元名は「るるぶ</a:t>
            </a:r>
            <a:r>
              <a:rPr lang="en-US" altLang="ja-JP" sz="800" dirty="0">
                <a:solidFill>
                  <a:schemeClr val="accent3">
                    <a:lumMod val="25000"/>
                  </a:schemeClr>
                </a:solidFill>
              </a:rPr>
              <a:t>Kids</a:t>
            </a:r>
            <a:r>
              <a:rPr lang="ja-JP" altLang="en-US" sz="800" dirty="0">
                <a:solidFill>
                  <a:schemeClr val="accent3">
                    <a:lumMod val="25000"/>
                  </a:schemeClr>
                </a:solidFill>
              </a:rPr>
              <a:t>」となります。</a:t>
            </a:r>
          </a:p>
          <a:p>
            <a:pPr>
              <a:lnSpc>
                <a:spcPts val="900"/>
              </a:lnSpc>
            </a:pPr>
            <a:r>
              <a:rPr lang="en-US" altLang="ja-JP" sz="800" dirty="0">
                <a:solidFill>
                  <a:schemeClr val="accent3">
                    <a:lumMod val="25000"/>
                  </a:schemeClr>
                </a:solidFill>
              </a:rPr>
              <a:t>※</a:t>
            </a:r>
            <a:r>
              <a:rPr lang="ja-JP" altLang="en-US" sz="800" dirty="0">
                <a:solidFill>
                  <a:schemeClr val="accent3">
                    <a:lumMod val="25000"/>
                  </a:schemeClr>
                </a:solidFill>
              </a:rPr>
              <a:t>掲載期間はタイアップ期間中のみとなります。</a:t>
            </a:r>
          </a:p>
          <a:p>
            <a:pPr>
              <a:lnSpc>
                <a:spcPts val="900"/>
              </a:lnSpc>
            </a:pPr>
            <a:r>
              <a:rPr lang="en-US" altLang="ja-JP" sz="800" dirty="0">
                <a:solidFill>
                  <a:schemeClr val="accent3">
                    <a:lumMod val="25000"/>
                  </a:schemeClr>
                </a:solidFill>
              </a:rPr>
              <a:t>※</a:t>
            </a:r>
            <a:r>
              <a:rPr lang="ja-JP" altLang="en-US" sz="800" dirty="0">
                <a:solidFill>
                  <a:schemeClr val="accent3">
                    <a:lumMod val="25000"/>
                  </a:schemeClr>
                </a:solidFill>
              </a:rPr>
              <a:t>外部誘導元の広告商品の仕様変更に応じて、料金などを予告なく変更させて</a:t>
            </a:r>
          </a:p>
        </p:txBody>
      </p:sp>
      <p:sp>
        <p:nvSpPr>
          <p:cNvPr id="4" name="タイトル 3"/>
          <p:cNvSpPr>
            <a:spLocks noGrp="1"/>
          </p:cNvSpPr>
          <p:nvPr>
            <p:ph type="title"/>
          </p:nvPr>
        </p:nvSpPr>
        <p:spPr/>
        <p:txBody>
          <a:bodyPr/>
          <a:lstStyle/>
          <a:p>
            <a:r>
              <a:rPr kumimoji="1" lang="ja-JP" altLang="en-US" dirty="0">
                <a:solidFill>
                  <a:schemeClr val="accent3">
                    <a:lumMod val="25000"/>
                  </a:schemeClr>
                </a:solidFill>
              </a:rPr>
              <a:t>オプション</a:t>
            </a:r>
          </a:p>
        </p:txBody>
      </p:sp>
      <p:sp>
        <p:nvSpPr>
          <p:cNvPr id="66" name="角丸四角形 65">
            <a:extLst>
              <a:ext uri="{FF2B5EF4-FFF2-40B4-BE49-F238E27FC236}">
                <a16:creationId xmlns:a16="http://schemas.microsoft.com/office/drawing/2014/main" id="{5CB938DD-1F9D-0D44-98CD-1285741EA988}"/>
              </a:ext>
            </a:extLst>
          </p:cNvPr>
          <p:cNvSpPr/>
          <p:nvPr/>
        </p:nvSpPr>
        <p:spPr>
          <a:xfrm>
            <a:off x="5530255" y="5662235"/>
            <a:ext cx="969757" cy="347347"/>
          </a:xfrm>
          <a:prstGeom prst="roundRect">
            <a:avLst>
              <a:gd name="adj" fmla="val 6156"/>
            </a:avLst>
          </a:prstGeom>
          <a:solidFill>
            <a:schemeClr val="bg1"/>
          </a:solidFill>
          <a:ln w="19050">
            <a:solidFill>
              <a:srgbClr val="B0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67" name="角丸四角形 66">
            <a:extLst>
              <a:ext uri="{FF2B5EF4-FFF2-40B4-BE49-F238E27FC236}">
                <a16:creationId xmlns:a16="http://schemas.microsoft.com/office/drawing/2014/main" id="{24AA0982-CA4E-9744-9CD0-A988B627EBD1}"/>
              </a:ext>
            </a:extLst>
          </p:cNvPr>
          <p:cNvSpPr/>
          <p:nvPr/>
        </p:nvSpPr>
        <p:spPr>
          <a:xfrm>
            <a:off x="7754112" y="5636183"/>
            <a:ext cx="841086" cy="347347"/>
          </a:xfrm>
          <a:prstGeom prst="roundRect">
            <a:avLst>
              <a:gd name="adj" fmla="val 6156"/>
            </a:avLst>
          </a:prstGeom>
          <a:solidFill>
            <a:schemeClr val="bg1"/>
          </a:solidFill>
          <a:ln w="19050">
            <a:solidFill>
              <a:srgbClr val="B0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29" name="正方形/長方形 28">
            <a:extLst>
              <a:ext uri="{FF2B5EF4-FFF2-40B4-BE49-F238E27FC236}">
                <a16:creationId xmlns:a16="http://schemas.microsoft.com/office/drawing/2014/main" id="{010F1D1A-61B4-4B85-B4A9-0C6329D9A8D5}"/>
              </a:ext>
            </a:extLst>
          </p:cNvPr>
          <p:cNvSpPr/>
          <p:nvPr/>
        </p:nvSpPr>
        <p:spPr>
          <a:xfrm>
            <a:off x="7694763" y="5616380"/>
            <a:ext cx="914783" cy="395417"/>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a:solidFill>
                  <a:schemeClr val="accent3">
                    <a:lumMod val="25000"/>
                  </a:schemeClr>
                </a:solidFill>
                <a:latin typeface="+mn-ea"/>
              </a:rPr>
              <a:t>るるぶ</a:t>
            </a:r>
            <a:r>
              <a:rPr kumimoji="1" lang="en-US" altLang="ja-JP" sz="700" dirty="0">
                <a:solidFill>
                  <a:schemeClr val="accent3">
                    <a:lumMod val="25000"/>
                  </a:schemeClr>
                </a:solidFill>
                <a:latin typeface="+mn-ea"/>
              </a:rPr>
              <a:t>Kids</a:t>
            </a:r>
          </a:p>
          <a:p>
            <a:pPr algn="ctr"/>
            <a:r>
              <a:rPr kumimoji="1" lang="ja-JP" altLang="en-US" sz="700">
                <a:solidFill>
                  <a:schemeClr val="accent3">
                    <a:lumMod val="25000"/>
                  </a:schemeClr>
                </a:solidFill>
                <a:latin typeface="+mn-ea"/>
              </a:rPr>
              <a:t>タイアップ記事</a:t>
            </a:r>
            <a:endParaRPr kumimoji="1" lang="en-US" altLang="ja-JP" sz="700" dirty="0">
              <a:solidFill>
                <a:schemeClr val="accent3">
                  <a:lumMod val="25000"/>
                </a:schemeClr>
              </a:solidFill>
              <a:latin typeface="+mn-ea"/>
            </a:endParaRPr>
          </a:p>
        </p:txBody>
      </p:sp>
      <p:sp>
        <p:nvSpPr>
          <p:cNvPr id="25" name="正方形/長方形 24">
            <a:extLst>
              <a:ext uri="{FF2B5EF4-FFF2-40B4-BE49-F238E27FC236}">
                <a16:creationId xmlns:a16="http://schemas.microsoft.com/office/drawing/2014/main" id="{20E37A7D-7655-48C1-94C5-C393700A3903}"/>
              </a:ext>
            </a:extLst>
          </p:cNvPr>
          <p:cNvSpPr/>
          <p:nvPr/>
        </p:nvSpPr>
        <p:spPr>
          <a:xfrm>
            <a:off x="5504982" y="5662235"/>
            <a:ext cx="1031622" cy="395417"/>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700" dirty="0">
                <a:solidFill>
                  <a:schemeClr val="accent3">
                    <a:lumMod val="25000"/>
                  </a:schemeClr>
                </a:solidFill>
              </a:rPr>
              <a:t>Twitter</a:t>
            </a:r>
            <a:r>
              <a:rPr kumimoji="1" lang="ja-JP" altLang="en-US" sz="700" dirty="0">
                <a:solidFill>
                  <a:schemeClr val="accent3">
                    <a:lumMod val="25000"/>
                  </a:schemeClr>
                </a:solidFill>
              </a:rPr>
              <a:t>へのブースト</a:t>
            </a:r>
            <a:endParaRPr kumimoji="1" lang="en-US" altLang="ja-JP" sz="700" dirty="0">
              <a:solidFill>
                <a:schemeClr val="accent3">
                  <a:lumMod val="25000"/>
                </a:schemeClr>
              </a:solidFill>
            </a:endParaRPr>
          </a:p>
          <a:p>
            <a:pPr algn="ctr"/>
            <a:r>
              <a:rPr kumimoji="1" lang="ja-JP" altLang="en-US" sz="700" dirty="0">
                <a:solidFill>
                  <a:schemeClr val="accent3">
                    <a:lumMod val="25000"/>
                  </a:schemeClr>
                </a:solidFill>
              </a:rPr>
              <a:t>（イメージ）</a:t>
            </a:r>
          </a:p>
        </p:txBody>
      </p:sp>
      <p:sp>
        <p:nvSpPr>
          <p:cNvPr id="7" name="正方形/長方形 6">
            <a:extLst>
              <a:ext uri="{FF2B5EF4-FFF2-40B4-BE49-F238E27FC236}">
                <a16:creationId xmlns:a16="http://schemas.microsoft.com/office/drawing/2014/main" id="{7BF75FF0-AFC0-9344-9FA2-9804EB86A548}"/>
              </a:ext>
            </a:extLst>
          </p:cNvPr>
          <p:cNvSpPr/>
          <p:nvPr/>
        </p:nvSpPr>
        <p:spPr>
          <a:xfrm>
            <a:off x="5504981" y="6093118"/>
            <a:ext cx="3024869" cy="125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41" name="スライド番号プレースホルダー 3">
            <a:extLst>
              <a:ext uri="{FF2B5EF4-FFF2-40B4-BE49-F238E27FC236}">
                <a16:creationId xmlns:a16="http://schemas.microsoft.com/office/drawing/2014/main" id="{4DAFF756-3A78-A24E-A8FD-59D5452D4554}"/>
              </a:ext>
            </a:extLst>
          </p:cNvPr>
          <p:cNvSpPr txBox="1">
            <a:spLocks/>
          </p:cNvSpPr>
          <p:nvPr/>
        </p:nvSpPr>
        <p:spPr>
          <a:xfrm>
            <a:off x="6992287" y="6554817"/>
            <a:ext cx="2057400" cy="297235"/>
          </a:xfrm>
          <a:prstGeom prst="rect">
            <a:avLst/>
          </a:prstGeom>
        </p:spPr>
        <p:txBody>
          <a:bodyPr vert="horz" lIns="91440" tIns="45720" rIns="91440" bIns="45720" rtlCol="0" anchor="ctr"/>
          <a:lstStyle>
            <a:defPPr>
              <a:defRPr lang="en-US"/>
            </a:defPPr>
            <a:lvl1pPr marL="0" algn="r" defTabSz="457200" rtl="0" eaLnBrk="1" latinLnBrk="0" hangingPunct="1">
              <a:defRPr sz="1400" b="1" kern="1200">
                <a:solidFill>
                  <a:schemeClr val="accent3">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401335-F730-4287-99F3-CA1058D16EE0}" type="slidenum">
              <a:rPr kumimoji="1" lang="ja-JP" altLang="en-US" smtClean="0"/>
              <a:pPr/>
              <a:t>22</a:t>
            </a:fld>
            <a:endParaRPr kumimoji="1" lang="ja-JP" altLang="en-US" dirty="0"/>
          </a:p>
        </p:txBody>
      </p:sp>
    </p:spTree>
    <p:extLst>
      <p:ext uri="{BB962C8B-B14F-4D97-AF65-F5344CB8AC3E}">
        <p14:creationId xmlns:p14="http://schemas.microsoft.com/office/powerpoint/2010/main" val="13494188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オプション</a:t>
            </a:r>
            <a:endParaRPr kumimoji="1" lang="ja-JP" altLang="en-US" dirty="0"/>
          </a:p>
        </p:txBody>
      </p:sp>
      <p:sp>
        <p:nvSpPr>
          <p:cNvPr id="18" name="四角形吹き出し 23">
            <a:extLst>
              <a:ext uri="{FF2B5EF4-FFF2-40B4-BE49-F238E27FC236}">
                <a16:creationId xmlns:a16="http://schemas.microsoft.com/office/drawing/2014/main" id="{7DC32DD0-D3BF-410A-BEB4-9CB9A996F9C8}"/>
              </a:ext>
            </a:extLst>
          </p:cNvPr>
          <p:cNvSpPr/>
          <p:nvPr/>
        </p:nvSpPr>
        <p:spPr>
          <a:xfrm>
            <a:off x="278036" y="5141596"/>
            <a:ext cx="8497131" cy="753279"/>
          </a:xfrm>
          <a:prstGeom prst="wedgeRectCallout">
            <a:avLst>
              <a:gd name="adj1" fmla="val -23853"/>
              <a:gd name="adj2" fmla="val 2150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accent3">
                  <a:lumMod val="25000"/>
                </a:schemeClr>
              </a:solidFill>
            </a:endParaRPr>
          </a:p>
        </p:txBody>
      </p:sp>
      <p:sp>
        <p:nvSpPr>
          <p:cNvPr id="23" name="タイトル 1">
            <a:extLst>
              <a:ext uri="{FF2B5EF4-FFF2-40B4-BE49-F238E27FC236}">
                <a16:creationId xmlns:a16="http://schemas.microsoft.com/office/drawing/2014/main" id="{B4260696-E23C-474E-89B4-D7034E33943A}"/>
              </a:ext>
            </a:extLst>
          </p:cNvPr>
          <p:cNvSpPr txBox="1">
            <a:spLocks/>
          </p:cNvSpPr>
          <p:nvPr/>
        </p:nvSpPr>
        <p:spPr>
          <a:xfrm>
            <a:off x="243387" y="4820678"/>
            <a:ext cx="4101173" cy="4291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1400" kern="1200">
                <a:solidFill>
                  <a:schemeClr val="tx1"/>
                </a:solidFill>
                <a:latin typeface="+mj-lt"/>
                <a:ea typeface="+mj-ea"/>
                <a:cs typeface="+mj-cs"/>
              </a:defRPr>
            </a:lvl1pPr>
          </a:lstStyle>
          <a:p>
            <a:r>
              <a:rPr lang="ja-JP" altLang="en-US" sz="1200" b="1" dirty="0">
                <a:solidFill>
                  <a:schemeClr val="accent3">
                    <a:lumMod val="25000"/>
                  </a:schemeClr>
                </a:solidFill>
              </a:rPr>
              <a:t>オプション｜デジタルブック制作</a:t>
            </a:r>
          </a:p>
        </p:txBody>
      </p:sp>
      <p:sp>
        <p:nvSpPr>
          <p:cNvPr id="26" name="スライド番号プレースホルダー 12">
            <a:extLst>
              <a:ext uri="{FF2B5EF4-FFF2-40B4-BE49-F238E27FC236}">
                <a16:creationId xmlns:a16="http://schemas.microsoft.com/office/drawing/2014/main" id="{A4A87DA6-08FE-4C00-AEEE-4BC65329C433}"/>
              </a:ext>
            </a:extLst>
          </p:cNvPr>
          <p:cNvSpPr>
            <a:spLocks noGrp="1"/>
          </p:cNvSpPr>
          <p:nvPr>
            <p:ph type="sldNum" sz="quarter" idx="12"/>
          </p:nvPr>
        </p:nvSpPr>
        <p:spPr>
          <a:xfrm>
            <a:off x="6827545" y="6502064"/>
            <a:ext cx="2057400" cy="297235"/>
          </a:xfrm>
        </p:spPr>
        <p:txBody>
          <a:bodyPr/>
          <a:lstStyle>
            <a:lvl1pPr>
              <a:defRPr sz="1400" b="1">
                <a:solidFill>
                  <a:schemeClr val="bg1"/>
                </a:solidFill>
              </a:defRPr>
            </a:lvl1pPr>
          </a:lstStyle>
          <a:p>
            <a:fld id="{9D401335-F730-4287-99F3-CA1058D16EE0}" type="slidenum">
              <a:rPr kumimoji="1" lang="ja-JP" altLang="en-US" smtClean="0"/>
              <a:pPr/>
              <a:t>23</a:t>
            </a:fld>
            <a:endParaRPr kumimoji="1" lang="ja-JP" altLang="en-US" dirty="0"/>
          </a:p>
        </p:txBody>
      </p:sp>
      <p:sp>
        <p:nvSpPr>
          <p:cNvPr id="28" name="タイトル 1">
            <a:extLst>
              <a:ext uri="{FF2B5EF4-FFF2-40B4-BE49-F238E27FC236}">
                <a16:creationId xmlns:a16="http://schemas.microsoft.com/office/drawing/2014/main" id="{4639E790-FDEC-45BB-BDC2-BB3554881028}"/>
              </a:ext>
            </a:extLst>
          </p:cNvPr>
          <p:cNvSpPr txBox="1">
            <a:spLocks/>
          </p:cNvSpPr>
          <p:nvPr/>
        </p:nvSpPr>
        <p:spPr>
          <a:xfrm>
            <a:off x="278036" y="997967"/>
            <a:ext cx="4101173" cy="4291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1400" kern="1200">
                <a:solidFill>
                  <a:schemeClr val="tx1"/>
                </a:solidFill>
                <a:latin typeface="+mj-lt"/>
                <a:ea typeface="+mj-ea"/>
                <a:cs typeface="+mj-cs"/>
              </a:defRPr>
            </a:lvl1pPr>
          </a:lstStyle>
          <a:p>
            <a:r>
              <a:rPr lang="ja-JP" altLang="en-US" sz="1200" b="1" dirty="0">
                <a:solidFill>
                  <a:schemeClr val="accent3">
                    <a:lumMod val="25000"/>
                  </a:schemeClr>
                </a:solidFill>
              </a:rPr>
              <a:t>オプション｜カスタム冊子制作</a:t>
            </a:r>
          </a:p>
        </p:txBody>
      </p:sp>
      <p:sp>
        <p:nvSpPr>
          <p:cNvPr id="12" name="正方形/長方形 14">
            <a:extLst>
              <a:ext uri="{FF2B5EF4-FFF2-40B4-BE49-F238E27FC236}">
                <a16:creationId xmlns:a16="http://schemas.microsoft.com/office/drawing/2014/main" id="{7B5A6553-33A1-4741-BAB8-50F282C36C96}"/>
              </a:ext>
            </a:extLst>
          </p:cNvPr>
          <p:cNvSpPr>
            <a:spLocks noChangeArrowheads="1"/>
          </p:cNvSpPr>
          <p:nvPr/>
        </p:nvSpPr>
        <p:spPr bwMode="auto">
          <a:xfrm>
            <a:off x="243387" y="581439"/>
            <a:ext cx="72577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1200" dirty="0">
                <a:solidFill>
                  <a:schemeClr val="accent3">
                    <a:lumMod val="25000"/>
                  </a:schemeClr>
                </a:solidFill>
                <a:latin typeface="メイリオ" panose="020B0604030504040204" pitchFamily="50" charset="-128"/>
                <a:ea typeface="メイリオ" panose="020B0604030504040204" pitchFamily="50" charset="-128"/>
              </a:rPr>
              <a:t>るるぶ</a:t>
            </a:r>
            <a:r>
              <a:rPr lang="en-US" altLang="ja-JP" sz="1200" dirty="0">
                <a:solidFill>
                  <a:schemeClr val="accent3">
                    <a:lumMod val="25000"/>
                  </a:schemeClr>
                </a:solidFill>
                <a:latin typeface="メイリオ" panose="020B0604030504040204" pitchFamily="50" charset="-128"/>
                <a:ea typeface="メイリオ" panose="020B0604030504040204" pitchFamily="50" charset="-128"/>
              </a:rPr>
              <a:t>Kids</a:t>
            </a:r>
            <a:r>
              <a:rPr lang="ja-JP" altLang="en-US" sz="1200" dirty="0" err="1">
                <a:solidFill>
                  <a:schemeClr val="accent3">
                    <a:lumMod val="25000"/>
                  </a:schemeClr>
                </a:solidFill>
                <a:latin typeface="メイリオ" panose="020B0604030504040204" pitchFamily="50" charset="-128"/>
                <a:ea typeface="メイリオ" panose="020B0604030504040204" pitchFamily="50" charset="-128"/>
              </a:rPr>
              <a:t>に出稿</a:t>
            </a:r>
            <a:r>
              <a:rPr lang="ja-JP" altLang="en-US" sz="1200">
                <a:solidFill>
                  <a:schemeClr val="accent3">
                    <a:lumMod val="25000"/>
                  </a:schemeClr>
                </a:solidFill>
                <a:latin typeface="メイリオ" panose="020B0604030504040204" pitchFamily="50" charset="-128"/>
                <a:ea typeface="メイリオ" panose="020B0604030504040204" pitchFamily="50" charset="-128"/>
              </a:rPr>
              <a:t>していただいたタイアップ記事の</a:t>
            </a:r>
            <a:r>
              <a:rPr lang="ja-JP" altLang="en-US" sz="1200" dirty="0">
                <a:solidFill>
                  <a:schemeClr val="accent3">
                    <a:lumMod val="25000"/>
                  </a:schemeClr>
                </a:solidFill>
                <a:latin typeface="メイリオ" panose="020B0604030504040204" pitchFamily="50" charset="-128"/>
                <a:ea typeface="メイリオ" panose="020B0604030504040204" pitchFamily="50" charset="-128"/>
              </a:rPr>
              <a:t>素材を使って更なる展開が可能です。</a:t>
            </a:r>
            <a:endParaRPr lang="en-US" altLang="ja-JP" sz="1200" dirty="0">
              <a:solidFill>
                <a:schemeClr val="accent3">
                  <a:lumMod val="25000"/>
                </a:schemeClr>
              </a:solidFill>
              <a:latin typeface="メイリオ" panose="020B0604030504040204" pitchFamily="50" charset="-128"/>
              <a:ea typeface="メイリオ" panose="020B0604030504040204" pitchFamily="50" charset="-128"/>
            </a:endParaRPr>
          </a:p>
        </p:txBody>
      </p:sp>
      <p:sp>
        <p:nvSpPr>
          <p:cNvPr id="37" name="テキスト ボックス 16">
            <a:extLst>
              <a:ext uri="{FF2B5EF4-FFF2-40B4-BE49-F238E27FC236}">
                <a16:creationId xmlns:a16="http://schemas.microsoft.com/office/drawing/2014/main" id="{22819441-0990-4D87-94B7-8DC2EB938620}"/>
              </a:ext>
            </a:extLst>
          </p:cNvPr>
          <p:cNvSpPr txBox="1">
            <a:spLocks noChangeArrowheads="1"/>
          </p:cNvSpPr>
          <p:nvPr/>
        </p:nvSpPr>
        <p:spPr bwMode="auto">
          <a:xfrm>
            <a:off x="278036" y="5583679"/>
            <a:ext cx="5793225" cy="253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034" tIns="49517" rIns="99034" bIns="49517">
            <a:spAutoFit/>
          </a:bodyPr>
          <a:lstStyle>
            <a:defPPr>
              <a:defRPr lang="ja-JP"/>
            </a:defPPr>
            <a:lvl1pPr marL="0" algn="l" defTabSz="1072866" rtl="0" eaLnBrk="1" latinLnBrk="0" hangingPunct="1">
              <a:defRPr kumimoji="1" sz="2100" kern="1200">
                <a:solidFill>
                  <a:schemeClr val="tx1"/>
                </a:solidFill>
                <a:latin typeface="+mn-lt"/>
                <a:ea typeface="+mn-ea"/>
                <a:cs typeface="+mn-cs"/>
              </a:defRPr>
            </a:lvl1pPr>
            <a:lvl2pPr marL="536433" algn="l" defTabSz="1072866" rtl="0" eaLnBrk="1" latinLnBrk="0" hangingPunct="1">
              <a:defRPr kumimoji="1" sz="2100" kern="1200">
                <a:solidFill>
                  <a:schemeClr val="tx1"/>
                </a:solidFill>
                <a:latin typeface="+mn-lt"/>
                <a:ea typeface="+mn-ea"/>
                <a:cs typeface="+mn-cs"/>
              </a:defRPr>
            </a:lvl2pPr>
            <a:lvl3pPr marL="1072866" algn="l" defTabSz="1072866" rtl="0" eaLnBrk="1" latinLnBrk="0" hangingPunct="1">
              <a:defRPr kumimoji="1" sz="2100" kern="1200">
                <a:solidFill>
                  <a:schemeClr val="tx1"/>
                </a:solidFill>
                <a:latin typeface="+mn-lt"/>
                <a:ea typeface="+mn-ea"/>
                <a:cs typeface="+mn-cs"/>
              </a:defRPr>
            </a:lvl3pPr>
            <a:lvl4pPr marL="1609298" algn="l" defTabSz="1072866" rtl="0" eaLnBrk="1" latinLnBrk="0" hangingPunct="1">
              <a:defRPr kumimoji="1" sz="2100" kern="1200">
                <a:solidFill>
                  <a:schemeClr val="tx1"/>
                </a:solidFill>
                <a:latin typeface="+mn-lt"/>
                <a:ea typeface="+mn-ea"/>
                <a:cs typeface="+mn-cs"/>
              </a:defRPr>
            </a:lvl4pPr>
            <a:lvl5pPr marL="2145731" algn="l" defTabSz="1072866" rtl="0" eaLnBrk="1" latinLnBrk="0" hangingPunct="1">
              <a:defRPr kumimoji="1" sz="2100" kern="1200">
                <a:solidFill>
                  <a:schemeClr val="tx1"/>
                </a:solidFill>
                <a:latin typeface="+mn-lt"/>
                <a:ea typeface="+mn-ea"/>
                <a:cs typeface="+mn-cs"/>
              </a:defRPr>
            </a:lvl5pPr>
            <a:lvl6pPr marL="2682164" algn="l" defTabSz="1072866" rtl="0" eaLnBrk="1" latinLnBrk="0" hangingPunct="1">
              <a:defRPr kumimoji="1" sz="2100" kern="1200">
                <a:solidFill>
                  <a:schemeClr val="tx1"/>
                </a:solidFill>
                <a:latin typeface="+mn-lt"/>
                <a:ea typeface="+mn-ea"/>
                <a:cs typeface="+mn-cs"/>
              </a:defRPr>
            </a:lvl6pPr>
            <a:lvl7pPr marL="3218597" algn="l" defTabSz="1072866" rtl="0" eaLnBrk="1" latinLnBrk="0" hangingPunct="1">
              <a:defRPr kumimoji="1" sz="2100" kern="1200">
                <a:solidFill>
                  <a:schemeClr val="tx1"/>
                </a:solidFill>
                <a:latin typeface="+mn-lt"/>
                <a:ea typeface="+mn-ea"/>
                <a:cs typeface="+mn-cs"/>
              </a:defRPr>
            </a:lvl7pPr>
            <a:lvl8pPr marL="3755029" algn="l" defTabSz="1072866" rtl="0" eaLnBrk="1" latinLnBrk="0" hangingPunct="1">
              <a:defRPr kumimoji="1" sz="2100" kern="1200">
                <a:solidFill>
                  <a:schemeClr val="tx1"/>
                </a:solidFill>
                <a:latin typeface="+mn-lt"/>
                <a:ea typeface="+mn-ea"/>
                <a:cs typeface="+mn-cs"/>
              </a:defRPr>
            </a:lvl8pPr>
            <a:lvl9pPr marL="4291462" algn="l" defTabSz="1072866" rtl="0" eaLnBrk="1" latinLnBrk="0" hangingPunct="1">
              <a:defRPr kumimoji="1" sz="2100" kern="1200">
                <a:solidFill>
                  <a:schemeClr val="tx1"/>
                </a:solidFill>
                <a:latin typeface="+mn-lt"/>
                <a:ea typeface="+mn-ea"/>
                <a:cs typeface="+mn-cs"/>
              </a:defRPr>
            </a:lvl9pPr>
          </a:lstStyle>
          <a:p>
            <a:r>
              <a:rPr lang="en-US" altLang="ja-JP" sz="1000" dirty="0">
                <a:solidFill>
                  <a:schemeClr val="accent3">
                    <a:lumMod val="25000"/>
                  </a:schemeClr>
                </a:solidFill>
                <a:latin typeface="+mn-ea"/>
                <a:cs typeface="メイリオ" charset="0"/>
              </a:rPr>
              <a:t>※</a:t>
            </a:r>
            <a:r>
              <a:rPr lang="ja-JP" altLang="en-US" sz="1000" dirty="0">
                <a:solidFill>
                  <a:schemeClr val="accent3">
                    <a:lumMod val="25000"/>
                  </a:schemeClr>
                </a:solidFill>
                <a:latin typeface="+mn-ea"/>
                <a:cs typeface="メイリオ" charset="0"/>
              </a:rPr>
              <a:t>るるぶ特別編集などのカスタム版の事例が多数ございます。詳細はお問い合わせください。</a:t>
            </a:r>
            <a:endParaRPr lang="en-US" altLang="ja-JP" sz="1000" dirty="0">
              <a:solidFill>
                <a:schemeClr val="accent3">
                  <a:lumMod val="25000"/>
                </a:schemeClr>
              </a:solidFill>
              <a:latin typeface="+mn-ea"/>
              <a:cs typeface="メイリオ" charset="0"/>
            </a:endParaRPr>
          </a:p>
        </p:txBody>
      </p:sp>
      <p:graphicFrame>
        <p:nvGraphicFramePr>
          <p:cNvPr id="38" name="表 37">
            <a:extLst>
              <a:ext uri="{FF2B5EF4-FFF2-40B4-BE49-F238E27FC236}">
                <a16:creationId xmlns:a16="http://schemas.microsoft.com/office/drawing/2014/main" id="{A64814DF-0AC2-4B58-9086-703A26F15FF5}"/>
              </a:ext>
            </a:extLst>
          </p:cNvPr>
          <p:cNvGraphicFramePr>
            <a:graphicFrameLocks noGrp="1"/>
          </p:cNvGraphicFramePr>
          <p:nvPr>
            <p:extLst>
              <p:ext uri="{D42A27DB-BD31-4B8C-83A1-F6EECF244321}">
                <p14:modId xmlns:p14="http://schemas.microsoft.com/office/powerpoint/2010/main" val="4130850432"/>
              </p:ext>
            </p:extLst>
          </p:nvPr>
        </p:nvGraphicFramePr>
        <p:xfrm>
          <a:off x="6071261" y="5244214"/>
          <a:ext cx="1697293" cy="577038"/>
        </p:xfrm>
        <a:graphic>
          <a:graphicData uri="http://schemas.openxmlformats.org/drawingml/2006/table">
            <a:tbl>
              <a:tblPr>
                <a:tableStyleId>{74C1A8A3-306A-4EB7-A6B1-4F7E0EB9C5D6}</a:tableStyleId>
              </a:tblPr>
              <a:tblGrid>
                <a:gridCol w="635624">
                  <a:extLst>
                    <a:ext uri="{9D8B030D-6E8A-4147-A177-3AD203B41FA5}">
                      <a16:colId xmlns:a16="http://schemas.microsoft.com/office/drawing/2014/main" val="20000"/>
                    </a:ext>
                  </a:extLst>
                </a:gridCol>
                <a:gridCol w="1061669">
                  <a:extLst>
                    <a:ext uri="{9D8B030D-6E8A-4147-A177-3AD203B41FA5}">
                      <a16:colId xmlns:a16="http://schemas.microsoft.com/office/drawing/2014/main" val="20001"/>
                    </a:ext>
                  </a:extLst>
                </a:gridCol>
              </a:tblGrid>
              <a:tr h="288519">
                <a:tc gridSpan="2">
                  <a:txBody>
                    <a:bodyPr/>
                    <a:lstStyle>
                      <a:lvl1pPr>
                        <a:spcBef>
                          <a:spcPct val="20000"/>
                        </a:spcBef>
                        <a:buClr>
                          <a:schemeClr val="accent2"/>
                        </a:buClr>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defRPr kumimoji="1" sz="21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900" b="1"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rPr>
                        <a:t>デジタルブック制作</a:t>
                      </a:r>
                    </a:p>
                  </a:txBody>
                  <a:tcPr marL="9526" marR="9526" marT="9518"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0CD00"/>
                    </a:solidFill>
                  </a:tcPr>
                </a:tc>
                <a:tc hMerge="1">
                  <a:txBody>
                    <a:bodyPr/>
                    <a:lstStyle>
                      <a:lvl1pPr>
                        <a:spcBef>
                          <a:spcPct val="20000"/>
                        </a:spcBef>
                        <a:buClr>
                          <a:schemeClr val="accent2"/>
                        </a:buClr>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defRPr kumimoji="1" sz="21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1" lang="ja-JP" altLang="en-US" sz="1100" b="0" i="0" u="none" strike="noStrike" cap="none" normalizeH="0" baseline="0" dirty="0">
                        <a:ln>
                          <a:noFill/>
                        </a:ln>
                        <a:solidFill>
                          <a:schemeClr val="tx2"/>
                        </a:solidFill>
                        <a:effectLst/>
                        <a:latin typeface="メイリオ" panose="020B0604030504040204" pitchFamily="50" charset="-128"/>
                        <a:ea typeface="メイリオ" panose="020B0604030504040204" pitchFamily="50" charset="-128"/>
                      </a:endParaRPr>
                    </a:p>
                  </a:txBody>
                  <a:tcPr marL="91427" marR="91427" marT="45715" marB="4571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88519">
                <a:tc>
                  <a:txBody>
                    <a:bodyPr/>
                    <a:lstStyle>
                      <a:lvl1pPr>
                        <a:spcBef>
                          <a:spcPct val="20000"/>
                        </a:spcBef>
                        <a:buClr>
                          <a:schemeClr val="accent2"/>
                        </a:buClr>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defRPr kumimoji="1" sz="21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900" b="1" u="none" strike="noStrike" cap="none" normalizeH="0" baseline="0" dirty="0">
                          <a:ln>
                            <a:noFill/>
                          </a:ln>
                          <a:solidFill>
                            <a:schemeClr val="tx1"/>
                          </a:solidFill>
                          <a:effectLst/>
                          <a:latin typeface="+mn-ea"/>
                          <a:ea typeface="+mn-ea"/>
                        </a:rPr>
                        <a:t>料金</a:t>
                      </a:r>
                      <a:endParaRPr kumimoji="1" lang="ja-JP" altLang="en-US" sz="900" b="1" i="0" u="none" strike="noStrike" cap="none" normalizeH="0" baseline="0" dirty="0">
                        <a:ln>
                          <a:noFill/>
                        </a:ln>
                        <a:solidFill>
                          <a:schemeClr val="tx1"/>
                        </a:solidFill>
                        <a:effectLst/>
                        <a:latin typeface="+mn-ea"/>
                        <a:ea typeface="+mn-ea"/>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a:spcBef>
                          <a:spcPct val="20000"/>
                        </a:spcBef>
                        <a:buClr>
                          <a:schemeClr val="accent2"/>
                        </a:buClr>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defRPr kumimoji="1" sz="21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要ご相談</a:t>
                      </a:r>
                    </a:p>
                  </a:txBody>
                  <a:tcPr marL="91427" marR="91427" marT="45715" marB="4571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pic>
        <p:nvPicPr>
          <p:cNvPr id="39" name="図 38">
            <a:extLst>
              <a:ext uri="{FF2B5EF4-FFF2-40B4-BE49-F238E27FC236}">
                <a16:creationId xmlns:a16="http://schemas.microsoft.com/office/drawing/2014/main" id="{748E9EAA-5EFE-429C-88A9-0ADF9C4752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41960" y="5141596"/>
            <a:ext cx="1167856" cy="875892"/>
          </a:xfrm>
          <a:prstGeom prst="rect">
            <a:avLst/>
          </a:prstGeom>
        </p:spPr>
      </p:pic>
      <p:sp>
        <p:nvSpPr>
          <p:cNvPr id="47" name="Shape 548">
            <a:extLst>
              <a:ext uri="{FF2B5EF4-FFF2-40B4-BE49-F238E27FC236}">
                <a16:creationId xmlns:a16="http://schemas.microsoft.com/office/drawing/2014/main" id="{5468C255-13E9-4278-ADD2-F0A71A1F4B72}"/>
              </a:ext>
            </a:extLst>
          </p:cNvPr>
          <p:cNvSpPr/>
          <p:nvPr/>
        </p:nvSpPr>
        <p:spPr>
          <a:xfrm>
            <a:off x="321201" y="1307953"/>
            <a:ext cx="8203942" cy="400110"/>
          </a:xfrm>
          <a:prstGeom prst="rect">
            <a:avLst/>
          </a:prstGeom>
          <a:ln w="12700">
            <a:miter lim="400000"/>
          </a:ln>
          <a:extLst>
            <a:ext uri="{C572A759-6A51-4108-AA02-DFA0A04FC94B}"/>
          </a:extLst>
        </p:spPr>
        <p:txBody>
          <a:bodyPr wrap="square" lIns="45719" rIns="45719">
            <a:spAutoFit/>
          </a:bodyPr>
          <a:lstStyle/>
          <a:p>
            <a:pPr>
              <a:spcBef>
                <a:spcPts val="800"/>
              </a:spcBef>
              <a:buSzPct val="100000"/>
              <a:buFont typeface="Arial" charset="0"/>
              <a:buNone/>
            </a:pPr>
            <a:r>
              <a:rPr lang="ja-JP" altLang="en-US" sz="1000">
                <a:solidFill>
                  <a:schemeClr val="accent3">
                    <a:lumMod val="25000"/>
                  </a:schemeClr>
                </a:solidFill>
                <a:latin typeface="+mj-ea"/>
                <a:ea typeface="+mj-ea"/>
                <a:cs typeface="メイリオ" pitchFamily="50" charset="-128"/>
              </a:rPr>
              <a:t>タイアップ記事実施</a:t>
            </a:r>
            <a:r>
              <a:rPr lang="ja-JP" altLang="en-US" sz="1000" dirty="0">
                <a:solidFill>
                  <a:schemeClr val="accent3">
                    <a:lumMod val="25000"/>
                  </a:schemeClr>
                </a:solidFill>
                <a:latin typeface="+mj-ea"/>
                <a:ea typeface="+mj-ea"/>
                <a:cs typeface="メイリオ" pitchFamily="50" charset="-128"/>
              </a:rPr>
              <a:t>時の素材を使ってカスタム冊子を制作することができます。配布先は、</a:t>
            </a:r>
            <a:r>
              <a:rPr lang="en-US" altLang="ja-JP" sz="1000" dirty="0">
                <a:solidFill>
                  <a:schemeClr val="accent3">
                    <a:lumMod val="25000"/>
                  </a:schemeClr>
                </a:solidFill>
                <a:latin typeface="+mj-ea"/>
                <a:ea typeface="+mj-ea"/>
                <a:cs typeface="メイリオ" pitchFamily="50" charset="-128"/>
              </a:rPr>
              <a:t>JTB</a:t>
            </a:r>
            <a:r>
              <a:rPr lang="ja-JP" altLang="en-US" sz="1000" dirty="0">
                <a:solidFill>
                  <a:schemeClr val="accent3">
                    <a:lumMod val="25000"/>
                  </a:schemeClr>
                </a:solidFill>
                <a:latin typeface="+mj-ea"/>
                <a:ea typeface="+mj-ea"/>
                <a:cs typeface="メイリオ" pitchFamily="50" charset="-128"/>
              </a:rPr>
              <a:t>店舗やホテル旅館といった旅行シーン、お料理教室やヨガスタジオといったママが集まるスポットでも配布可能です。</a:t>
            </a:r>
          </a:p>
        </p:txBody>
      </p:sp>
      <p:sp>
        <p:nvSpPr>
          <p:cNvPr id="54" name="Shape 548">
            <a:extLst>
              <a:ext uri="{FF2B5EF4-FFF2-40B4-BE49-F238E27FC236}">
                <a16:creationId xmlns:a16="http://schemas.microsoft.com/office/drawing/2014/main" id="{15CFE5CF-4BA1-4B17-BDA6-465B263CA59D}"/>
              </a:ext>
            </a:extLst>
          </p:cNvPr>
          <p:cNvSpPr/>
          <p:nvPr/>
        </p:nvSpPr>
        <p:spPr>
          <a:xfrm>
            <a:off x="342735" y="5225312"/>
            <a:ext cx="5141508" cy="400110"/>
          </a:xfrm>
          <a:prstGeom prst="rect">
            <a:avLst/>
          </a:prstGeom>
          <a:ln w="12700">
            <a:miter lim="400000"/>
          </a:ln>
          <a:extLst>
            <a:ext uri="{C572A759-6A51-4108-AA02-DFA0A04FC94B}"/>
          </a:extLst>
        </p:spPr>
        <p:txBody>
          <a:bodyPr wrap="square" lIns="45719" rIns="45719">
            <a:spAutoFit/>
          </a:bodyPr>
          <a:lstStyle/>
          <a:p>
            <a:pPr>
              <a:spcBef>
                <a:spcPts val="800"/>
              </a:spcBef>
              <a:buSzPct val="100000"/>
              <a:buFont typeface="Arial" charset="0"/>
              <a:buNone/>
            </a:pPr>
            <a:r>
              <a:rPr lang="ja-JP" altLang="en-US" sz="1000">
                <a:solidFill>
                  <a:schemeClr val="accent3">
                    <a:lumMod val="25000"/>
                  </a:schemeClr>
                </a:solidFill>
                <a:latin typeface="+mj-ea"/>
                <a:ea typeface="+mj-ea"/>
                <a:cs typeface="メイリオ" pitchFamily="50" charset="-128"/>
              </a:rPr>
              <a:t>タイアップ記事に</a:t>
            </a:r>
            <a:r>
              <a:rPr lang="ja-JP" altLang="en-US" sz="1000" dirty="0">
                <a:solidFill>
                  <a:schemeClr val="accent3">
                    <a:lumMod val="25000"/>
                  </a:schemeClr>
                </a:solidFill>
                <a:latin typeface="+mj-ea"/>
                <a:ea typeface="+mj-ea"/>
                <a:cs typeface="メイリオ" pitchFamily="50" charset="-128"/>
              </a:rPr>
              <a:t>使用した、文章や写真などの素材を活用し、電子版のカスタム冊子を制作することができます。るるぶ</a:t>
            </a:r>
            <a:r>
              <a:rPr lang="en-US" altLang="ja-JP" sz="1000" dirty="0">
                <a:solidFill>
                  <a:schemeClr val="accent3">
                    <a:lumMod val="25000"/>
                  </a:schemeClr>
                </a:solidFill>
                <a:latin typeface="+mj-ea"/>
                <a:ea typeface="+mj-ea"/>
                <a:cs typeface="メイリオ" pitchFamily="50" charset="-128"/>
              </a:rPr>
              <a:t>Kids</a:t>
            </a:r>
            <a:r>
              <a:rPr lang="ja-JP" altLang="en-US" sz="1000" dirty="0" err="1">
                <a:solidFill>
                  <a:schemeClr val="accent3">
                    <a:lumMod val="25000"/>
                  </a:schemeClr>
                </a:solidFill>
                <a:latin typeface="+mj-ea"/>
                <a:ea typeface="+mj-ea"/>
                <a:cs typeface="メイリオ" pitchFamily="50" charset="-128"/>
              </a:rPr>
              <a:t>での</a:t>
            </a:r>
            <a:r>
              <a:rPr lang="ja-JP" altLang="en-US" sz="1000" dirty="0">
                <a:solidFill>
                  <a:schemeClr val="accent3">
                    <a:lumMod val="25000"/>
                  </a:schemeClr>
                </a:solidFill>
                <a:latin typeface="+mj-ea"/>
                <a:ea typeface="+mj-ea"/>
                <a:cs typeface="メイリオ" pitchFamily="50" charset="-128"/>
              </a:rPr>
              <a:t>デジタルブックご紹介も可能です。</a:t>
            </a:r>
          </a:p>
        </p:txBody>
      </p:sp>
      <p:sp>
        <p:nvSpPr>
          <p:cNvPr id="55" name="テキスト ボックス 54">
            <a:extLst>
              <a:ext uri="{FF2B5EF4-FFF2-40B4-BE49-F238E27FC236}">
                <a16:creationId xmlns:a16="http://schemas.microsoft.com/office/drawing/2014/main" id="{79FA2FD0-B92D-40D2-B35D-A3546BA250BE}"/>
              </a:ext>
            </a:extLst>
          </p:cNvPr>
          <p:cNvSpPr txBox="1"/>
          <p:nvPr/>
        </p:nvSpPr>
        <p:spPr>
          <a:xfrm>
            <a:off x="243387" y="6182297"/>
            <a:ext cx="8351810" cy="215444"/>
          </a:xfrm>
          <a:prstGeom prst="rect">
            <a:avLst/>
          </a:prstGeom>
          <a:noFill/>
        </p:spPr>
        <p:txBody>
          <a:bodyPr wrap="square" rtlCol="0">
            <a:spAutoFit/>
          </a:bodyPr>
          <a:lstStyle/>
          <a:p>
            <a:r>
              <a:rPr kumimoji="1" lang="en-US" altLang="ja-JP" sz="800" dirty="0">
                <a:solidFill>
                  <a:schemeClr val="accent3">
                    <a:lumMod val="25000"/>
                  </a:schemeClr>
                </a:solidFill>
              </a:rPr>
              <a:t>※</a:t>
            </a:r>
            <a:r>
              <a:rPr kumimoji="1" lang="ja-JP" altLang="en-US" sz="800" dirty="0">
                <a:solidFill>
                  <a:schemeClr val="accent3">
                    <a:lumMod val="25000"/>
                  </a:schemeClr>
                </a:solidFill>
              </a:rPr>
              <a:t>上記のオプションメニューは、</a:t>
            </a:r>
            <a:r>
              <a:rPr kumimoji="1" lang="ja-JP" altLang="en-US" sz="800">
                <a:solidFill>
                  <a:schemeClr val="accent3">
                    <a:lumMod val="25000"/>
                  </a:schemeClr>
                </a:solidFill>
              </a:rPr>
              <a:t>いずれもタイアップ記事の</a:t>
            </a:r>
            <a:r>
              <a:rPr kumimoji="1" lang="ja-JP" altLang="en-US" sz="800" dirty="0">
                <a:solidFill>
                  <a:schemeClr val="accent3">
                    <a:lumMod val="25000"/>
                  </a:schemeClr>
                </a:solidFill>
              </a:rPr>
              <a:t>オプションとなります。</a:t>
            </a:r>
          </a:p>
        </p:txBody>
      </p:sp>
      <p:sp>
        <p:nvSpPr>
          <p:cNvPr id="22" name="四角形吹き出し 23">
            <a:extLst>
              <a:ext uri="{FF2B5EF4-FFF2-40B4-BE49-F238E27FC236}">
                <a16:creationId xmlns:a16="http://schemas.microsoft.com/office/drawing/2014/main" id="{DD7D62D8-9058-4B11-BDEE-47F14602DDA1}"/>
              </a:ext>
            </a:extLst>
          </p:cNvPr>
          <p:cNvSpPr/>
          <p:nvPr/>
        </p:nvSpPr>
        <p:spPr>
          <a:xfrm>
            <a:off x="291273" y="1758055"/>
            <a:ext cx="8475039" cy="3031250"/>
          </a:xfrm>
          <a:prstGeom prst="wedgeRectCallout">
            <a:avLst>
              <a:gd name="adj1" fmla="val 37146"/>
              <a:gd name="adj2" fmla="val 224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accent3">
                  <a:lumMod val="25000"/>
                </a:schemeClr>
              </a:solidFill>
            </a:endParaRPr>
          </a:p>
        </p:txBody>
      </p:sp>
      <p:graphicFrame>
        <p:nvGraphicFramePr>
          <p:cNvPr id="24" name="表 23">
            <a:extLst>
              <a:ext uri="{FF2B5EF4-FFF2-40B4-BE49-F238E27FC236}">
                <a16:creationId xmlns:a16="http://schemas.microsoft.com/office/drawing/2014/main" id="{2313BCB7-AE9D-4A97-8016-78952B6A985A}"/>
              </a:ext>
            </a:extLst>
          </p:cNvPr>
          <p:cNvGraphicFramePr>
            <a:graphicFrameLocks noGrp="1"/>
          </p:cNvGraphicFramePr>
          <p:nvPr>
            <p:extLst>
              <p:ext uri="{D42A27DB-BD31-4B8C-83A1-F6EECF244321}">
                <p14:modId xmlns:p14="http://schemas.microsoft.com/office/powerpoint/2010/main" val="1645215730"/>
              </p:ext>
            </p:extLst>
          </p:nvPr>
        </p:nvGraphicFramePr>
        <p:xfrm>
          <a:off x="387025" y="3497236"/>
          <a:ext cx="7915070" cy="1178127"/>
        </p:xfrm>
        <a:graphic>
          <a:graphicData uri="http://schemas.openxmlformats.org/drawingml/2006/table">
            <a:tbl>
              <a:tblPr>
                <a:tableStyleId>{74C1A8A3-306A-4EB7-A6B1-4F7E0EB9C5D6}</a:tableStyleId>
              </a:tblPr>
              <a:tblGrid>
                <a:gridCol w="597171">
                  <a:extLst>
                    <a:ext uri="{9D8B030D-6E8A-4147-A177-3AD203B41FA5}">
                      <a16:colId xmlns:a16="http://schemas.microsoft.com/office/drawing/2014/main" val="20000"/>
                    </a:ext>
                  </a:extLst>
                </a:gridCol>
                <a:gridCol w="7317899">
                  <a:extLst>
                    <a:ext uri="{9D8B030D-6E8A-4147-A177-3AD203B41FA5}">
                      <a16:colId xmlns:a16="http://schemas.microsoft.com/office/drawing/2014/main" val="20001"/>
                    </a:ext>
                  </a:extLst>
                </a:gridCol>
              </a:tblGrid>
              <a:tr h="1178127">
                <a:tc>
                  <a:txBody>
                    <a:bodyPr/>
                    <a:lstStyle/>
                    <a:p>
                      <a:pPr marL="0" marR="0" lvl="0" indent="0" algn="l" defTabSz="914400" rtl="0" eaLnBrk="1" fontAlgn="ctr" latinLnBrk="0" hangingPunct="1">
                        <a:lnSpc>
                          <a:spcPts val="1200"/>
                        </a:lnSpc>
                        <a:spcBef>
                          <a:spcPct val="0"/>
                        </a:spcBef>
                        <a:spcAft>
                          <a:spcPct val="0"/>
                        </a:spcAft>
                        <a:buClrTx/>
                        <a:buSzTx/>
                        <a:buFontTx/>
                        <a:buNone/>
                        <a:tabLst/>
                      </a:pPr>
                      <a:r>
                        <a:rPr kumimoji="1" lang="ja-JP" altLang="en-US" sz="1100" b="0" i="0" u="none" strike="noStrike" cap="none" normalizeH="0" baseline="0" dirty="0">
                          <a:ln>
                            <a:noFill/>
                          </a:ln>
                          <a:solidFill>
                            <a:schemeClr val="accent3">
                              <a:lumMod val="25000"/>
                            </a:schemeClr>
                          </a:solidFill>
                          <a:effectLst/>
                          <a:latin typeface="+mn-ea"/>
                          <a:ea typeface="+mn-ea"/>
                        </a:rPr>
                        <a:t>備考</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eaLnBrk="1" hangingPunct="1">
                        <a:lnSpc>
                          <a:spcPts val="1200"/>
                        </a:lnSpc>
                        <a:spcBef>
                          <a:spcPct val="0"/>
                        </a:spcBef>
                        <a:buFontTx/>
                        <a:buNone/>
                      </a:pPr>
                      <a:r>
                        <a:rPr lang="en-US" altLang="ja-JP" sz="900" b="0" i="0" u="none" strike="noStrike" dirty="0">
                          <a:solidFill>
                            <a:schemeClr val="accent3">
                              <a:lumMod val="25000"/>
                            </a:schemeClr>
                          </a:solidFill>
                          <a:effectLst/>
                          <a:latin typeface="+mn-lt"/>
                          <a:ea typeface="+mn-ea"/>
                        </a:rPr>
                        <a:t>※</a:t>
                      </a:r>
                      <a:r>
                        <a:rPr lang="ja-JP" altLang="en-US" sz="900" dirty="0">
                          <a:solidFill>
                            <a:schemeClr val="accent3">
                              <a:lumMod val="25000"/>
                            </a:schemeClr>
                          </a:solidFill>
                          <a:latin typeface="+mn-lt"/>
                          <a:ea typeface="+mn-ea"/>
                          <a:cs typeface="メイリオ" panose="020B0604030504040204" pitchFamily="50" charset="-128"/>
                        </a:rPr>
                        <a:t>上記は消費税を含まない、ネット提供価格となります。</a:t>
                      </a:r>
                      <a:endParaRPr lang="en-US" altLang="ja-JP" sz="900" dirty="0">
                        <a:solidFill>
                          <a:schemeClr val="accent3">
                            <a:lumMod val="25000"/>
                          </a:schemeClr>
                        </a:solidFill>
                        <a:latin typeface="+mn-lt"/>
                        <a:ea typeface="+mn-ea"/>
                        <a:cs typeface="メイリオ" panose="020B0604030504040204" pitchFamily="50" charset="-128"/>
                      </a:endParaRPr>
                    </a:p>
                    <a:p>
                      <a:pPr eaLnBrk="1" hangingPunct="1">
                        <a:lnSpc>
                          <a:spcPts val="1200"/>
                        </a:lnSpc>
                        <a:spcBef>
                          <a:spcPct val="0"/>
                        </a:spcBef>
                        <a:buFontTx/>
                        <a:buNone/>
                      </a:pPr>
                      <a:r>
                        <a:rPr lang="en-US" altLang="ja-JP" sz="900" dirty="0">
                          <a:solidFill>
                            <a:schemeClr val="accent3">
                              <a:lumMod val="25000"/>
                            </a:schemeClr>
                          </a:solidFill>
                          <a:latin typeface="+mn-lt"/>
                          <a:ea typeface="+mn-ea"/>
                          <a:cs typeface="メイリオ" panose="020B0604030504040204" pitchFamily="50" charset="-128"/>
                        </a:rPr>
                        <a:t>※</a:t>
                      </a:r>
                      <a:r>
                        <a:rPr lang="ja-JP" altLang="en-US" sz="900" dirty="0">
                          <a:solidFill>
                            <a:schemeClr val="accent3">
                              <a:lumMod val="25000"/>
                            </a:schemeClr>
                          </a:solidFill>
                          <a:latin typeface="+mn-lt"/>
                          <a:ea typeface="+mn-ea"/>
                          <a:cs typeface="メイリオ" panose="020B0604030504040204" pitchFamily="50" charset="-128"/>
                        </a:rPr>
                        <a:t>るるぶ</a:t>
                      </a:r>
                      <a:r>
                        <a:rPr lang="en-US" altLang="ja-JP" sz="900" dirty="0">
                          <a:solidFill>
                            <a:schemeClr val="accent3">
                              <a:lumMod val="25000"/>
                            </a:schemeClr>
                          </a:solidFill>
                          <a:latin typeface="+mn-lt"/>
                          <a:ea typeface="+mn-ea"/>
                          <a:cs typeface="メイリオ" panose="020B0604030504040204" pitchFamily="50" charset="-128"/>
                        </a:rPr>
                        <a:t>Kids</a:t>
                      </a:r>
                      <a:r>
                        <a:rPr lang="ja-JP" altLang="en-US" sz="900">
                          <a:solidFill>
                            <a:schemeClr val="accent3">
                              <a:lumMod val="25000"/>
                            </a:schemeClr>
                          </a:solidFill>
                          <a:latin typeface="+mn-lt"/>
                          <a:ea typeface="+mn-ea"/>
                          <a:cs typeface="メイリオ" panose="020B0604030504040204" pitchFamily="50" charset="-128"/>
                        </a:rPr>
                        <a:t>のタイアップ記事を</a:t>
                      </a:r>
                      <a:r>
                        <a:rPr lang="ja-JP" altLang="en-US" sz="900" dirty="0">
                          <a:solidFill>
                            <a:schemeClr val="accent3">
                              <a:lumMod val="25000"/>
                            </a:schemeClr>
                          </a:solidFill>
                          <a:latin typeface="+mn-lt"/>
                          <a:ea typeface="+mn-ea"/>
                          <a:cs typeface="メイリオ" panose="020B0604030504040204" pitchFamily="50" charset="-128"/>
                        </a:rPr>
                        <a:t>実施した場合の費用です。</a:t>
                      </a:r>
                      <a:endParaRPr lang="en-US" altLang="ja-JP" sz="900" dirty="0">
                        <a:solidFill>
                          <a:schemeClr val="accent3">
                            <a:lumMod val="25000"/>
                          </a:schemeClr>
                        </a:solidFill>
                        <a:latin typeface="+mn-lt"/>
                        <a:ea typeface="+mn-ea"/>
                        <a:cs typeface="メイリオ" panose="020B0604030504040204" pitchFamily="50" charset="-128"/>
                      </a:endParaRPr>
                    </a:p>
                    <a:p>
                      <a:pPr eaLnBrk="1" hangingPunct="1">
                        <a:lnSpc>
                          <a:spcPts val="1200"/>
                        </a:lnSpc>
                        <a:spcBef>
                          <a:spcPct val="0"/>
                        </a:spcBef>
                        <a:buFontTx/>
                        <a:buNone/>
                      </a:pPr>
                      <a:r>
                        <a:rPr lang="ja-JP" altLang="en-US" sz="900" dirty="0">
                          <a:solidFill>
                            <a:schemeClr val="accent3">
                              <a:lumMod val="25000"/>
                            </a:schemeClr>
                          </a:solidFill>
                          <a:latin typeface="+mn-lt"/>
                          <a:ea typeface="+mn-ea"/>
                          <a:cs typeface="メイリオ" panose="020B0604030504040204" pitchFamily="50" charset="-128"/>
                        </a:rPr>
                        <a:t>　新規取材費は含んでおりません。</a:t>
                      </a:r>
                      <a:endParaRPr lang="en-US" altLang="ja-JP" sz="900" dirty="0">
                        <a:solidFill>
                          <a:schemeClr val="accent3">
                            <a:lumMod val="25000"/>
                          </a:schemeClr>
                        </a:solidFill>
                        <a:latin typeface="+mn-lt"/>
                        <a:ea typeface="+mn-ea"/>
                        <a:cs typeface="メイリオ" panose="020B0604030504040204" pitchFamily="50" charset="-128"/>
                      </a:endParaRPr>
                    </a:p>
                    <a:p>
                      <a:pPr eaLnBrk="1" hangingPunct="1">
                        <a:lnSpc>
                          <a:spcPts val="1200"/>
                        </a:lnSpc>
                        <a:spcBef>
                          <a:spcPct val="0"/>
                        </a:spcBef>
                        <a:buFontTx/>
                        <a:buNone/>
                      </a:pPr>
                      <a:r>
                        <a:rPr lang="en-US" altLang="ja-JP" sz="900" dirty="0">
                          <a:solidFill>
                            <a:schemeClr val="accent3">
                              <a:lumMod val="25000"/>
                            </a:schemeClr>
                          </a:solidFill>
                          <a:latin typeface="+mn-lt"/>
                          <a:ea typeface="+mn-ea"/>
                          <a:cs typeface="メイリオ" panose="020B0604030504040204" pitchFamily="50" charset="-128"/>
                        </a:rPr>
                        <a:t>※</a:t>
                      </a:r>
                      <a:r>
                        <a:rPr lang="ja-JP" altLang="en-US" sz="900" dirty="0">
                          <a:solidFill>
                            <a:schemeClr val="accent3">
                              <a:lumMod val="25000"/>
                            </a:schemeClr>
                          </a:solidFill>
                          <a:latin typeface="+mn-lt"/>
                          <a:ea typeface="+mn-ea"/>
                          <a:cs typeface="メイリオ" panose="020B0604030504040204" pitchFamily="50" charset="-128"/>
                        </a:rPr>
                        <a:t>都内一箇所一括納品の場合の送料を含みます。</a:t>
                      </a:r>
                      <a:endParaRPr lang="en-US" altLang="ja-JP" sz="900" dirty="0">
                        <a:solidFill>
                          <a:schemeClr val="accent3">
                            <a:lumMod val="25000"/>
                          </a:schemeClr>
                        </a:solidFill>
                        <a:latin typeface="+mn-lt"/>
                        <a:ea typeface="+mn-ea"/>
                        <a:cs typeface="メイリオ" panose="020B0604030504040204" pitchFamily="50" charset="-128"/>
                      </a:endParaRPr>
                    </a:p>
                    <a:p>
                      <a:pPr eaLnBrk="1" hangingPunct="1">
                        <a:lnSpc>
                          <a:spcPts val="1200"/>
                        </a:lnSpc>
                        <a:spcBef>
                          <a:spcPct val="0"/>
                        </a:spcBef>
                        <a:buFontTx/>
                        <a:buNone/>
                      </a:pPr>
                      <a:r>
                        <a:rPr lang="en-US" altLang="ja-JP" sz="900" dirty="0">
                          <a:solidFill>
                            <a:schemeClr val="accent3">
                              <a:lumMod val="25000"/>
                            </a:schemeClr>
                          </a:solidFill>
                          <a:latin typeface="+mn-lt"/>
                          <a:ea typeface="+mn-ea"/>
                          <a:cs typeface="メイリオ" panose="020B0604030504040204" pitchFamily="50" charset="-128"/>
                        </a:rPr>
                        <a:t>※</a:t>
                      </a:r>
                      <a:r>
                        <a:rPr lang="ja-JP" altLang="en-US" sz="900" dirty="0">
                          <a:solidFill>
                            <a:schemeClr val="accent3">
                              <a:lumMod val="25000"/>
                            </a:schemeClr>
                          </a:solidFill>
                          <a:latin typeface="+mn-lt"/>
                          <a:ea typeface="+mn-ea"/>
                          <a:cs typeface="メイリオ" panose="020B0604030504040204" pitchFamily="50" charset="-128"/>
                        </a:rPr>
                        <a:t>別途配布先が必要な場合は、別途費用がかかります。</a:t>
                      </a:r>
                      <a:endParaRPr lang="en-US" altLang="ja-JP" sz="900" dirty="0">
                        <a:solidFill>
                          <a:schemeClr val="accent3">
                            <a:lumMod val="25000"/>
                          </a:schemeClr>
                        </a:solidFill>
                        <a:latin typeface="+mn-lt"/>
                        <a:ea typeface="+mn-ea"/>
                        <a:cs typeface="メイリオ" panose="020B0604030504040204" pitchFamily="50" charset="-128"/>
                      </a:endParaRPr>
                    </a:p>
                    <a:p>
                      <a:pPr eaLnBrk="1" hangingPunct="1">
                        <a:lnSpc>
                          <a:spcPts val="1200"/>
                        </a:lnSpc>
                        <a:spcBef>
                          <a:spcPct val="0"/>
                        </a:spcBef>
                        <a:buFontTx/>
                        <a:buNone/>
                      </a:pPr>
                      <a:r>
                        <a:rPr lang="en-US" altLang="ja-JP" sz="900" dirty="0">
                          <a:solidFill>
                            <a:schemeClr val="accent3">
                              <a:lumMod val="25000"/>
                            </a:schemeClr>
                          </a:solidFill>
                          <a:latin typeface="+mn-lt"/>
                          <a:ea typeface="+mn-ea"/>
                          <a:cs typeface="メイリオ" panose="020B0604030504040204" pitchFamily="50" charset="-128"/>
                        </a:rPr>
                        <a:t>※</a:t>
                      </a:r>
                      <a:r>
                        <a:rPr lang="ja-JP" altLang="en-US" sz="900" dirty="0">
                          <a:solidFill>
                            <a:schemeClr val="accent3">
                              <a:lumMod val="25000"/>
                            </a:schemeClr>
                          </a:solidFill>
                          <a:latin typeface="+mn-lt"/>
                          <a:ea typeface="+mn-ea"/>
                          <a:cs typeface="メイリオ" panose="020B0604030504040204" pitchFamily="50" charset="-128"/>
                        </a:rPr>
                        <a:t>用紙は嵩高微塗工紙（</a:t>
                      </a:r>
                      <a:r>
                        <a:rPr lang="en-US" altLang="ja-JP" sz="900" dirty="0">
                          <a:solidFill>
                            <a:schemeClr val="accent3">
                              <a:lumMod val="25000"/>
                            </a:schemeClr>
                          </a:solidFill>
                          <a:latin typeface="+mn-lt"/>
                          <a:ea typeface="+mn-ea"/>
                          <a:cs typeface="メイリオ" panose="020B0604030504040204" pitchFamily="50" charset="-128"/>
                        </a:rPr>
                        <a:t>170μ</a:t>
                      </a:r>
                      <a:r>
                        <a:rPr lang="ja-JP" altLang="en-US" sz="900" dirty="0">
                          <a:solidFill>
                            <a:schemeClr val="accent3">
                              <a:lumMod val="25000"/>
                            </a:schemeClr>
                          </a:solidFill>
                          <a:latin typeface="+mn-lt"/>
                          <a:ea typeface="+mn-ea"/>
                          <a:cs typeface="メイリオ" panose="020B0604030504040204" pitchFamily="50" charset="-128"/>
                        </a:rPr>
                        <a:t>程度）を想定しています。</a:t>
                      </a:r>
                      <a:endParaRPr lang="en-US" altLang="ja-JP" sz="900" dirty="0">
                        <a:solidFill>
                          <a:schemeClr val="accent3">
                            <a:lumMod val="25000"/>
                          </a:schemeClr>
                        </a:solidFill>
                        <a:latin typeface="+mn-lt"/>
                        <a:ea typeface="+mn-ea"/>
                        <a:cs typeface="メイリオ" panose="020B0604030504040204" pitchFamily="50" charset="-128"/>
                      </a:endParaRPr>
                    </a:p>
                  </a:txBody>
                  <a:tcPr marL="91427" marR="91427" marT="45715" marB="4571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bl>
          </a:graphicData>
        </a:graphic>
      </p:graphicFrame>
      <p:graphicFrame>
        <p:nvGraphicFramePr>
          <p:cNvPr id="25" name="表 24">
            <a:extLst>
              <a:ext uri="{FF2B5EF4-FFF2-40B4-BE49-F238E27FC236}">
                <a16:creationId xmlns:a16="http://schemas.microsoft.com/office/drawing/2014/main" id="{D3C6691B-5C36-40E9-9968-CF4BF805D339}"/>
              </a:ext>
            </a:extLst>
          </p:cNvPr>
          <p:cNvGraphicFramePr>
            <a:graphicFrameLocks noGrp="1"/>
          </p:cNvGraphicFramePr>
          <p:nvPr>
            <p:extLst>
              <p:ext uri="{D42A27DB-BD31-4B8C-83A1-F6EECF244321}">
                <p14:modId xmlns:p14="http://schemas.microsoft.com/office/powerpoint/2010/main" val="2803879546"/>
              </p:ext>
            </p:extLst>
          </p:nvPr>
        </p:nvGraphicFramePr>
        <p:xfrm>
          <a:off x="360255" y="1843756"/>
          <a:ext cx="8303039" cy="1539537"/>
        </p:xfrm>
        <a:graphic>
          <a:graphicData uri="http://schemas.openxmlformats.org/drawingml/2006/table">
            <a:tbl>
              <a:tblPr/>
              <a:tblGrid>
                <a:gridCol w="3400760">
                  <a:extLst>
                    <a:ext uri="{9D8B030D-6E8A-4147-A177-3AD203B41FA5}">
                      <a16:colId xmlns:a16="http://schemas.microsoft.com/office/drawing/2014/main" val="20000"/>
                    </a:ext>
                  </a:extLst>
                </a:gridCol>
                <a:gridCol w="1515406">
                  <a:extLst>
                    <a:ext uri="{9D8B030D-6E8A-4147-A177-3AD203B41FA5}">
                      <a16:colId xmlns:a16="http://schemas.microsoft.com/office/drawing/2014/main" val="20001"/>
                    </a:ext>
                  </a:extLst>
                </a:gridCol>
                <a:gridCol w="1515406">
                  <a:extLst>
                    <a:ext uri="{9D8B030D-6E8A-4147-A177-3AD203B41FA5}">
                      <a16:colId xmlns:a16="http://schemas.microsoft.com/office/drawing/2014/main" val="2092805746"/>
                    </a:ext>
                  </a:extLst>
                </a:gridCol>
                <a:gridCol w="1871467">
                  <a:extLst>
                    <a:ext uri="{9D8B030D-6E8A-4147-A177-3AD203B41FA5}">
                      <a16:colId xmlns:a16="http://schemas.microsoft.com/office/drawing/2014/main" val="20002"/>
                    </a:ext>
                  </a:extLst>
                </a:gridCol>
              </a:tblGrid>
              <a:tr h="377447">
                <a:tc>
                  <a:txBody>
                    <a:bodyPr/>
                    <a:lstStyle/>
                    <a:p>
                      <a:pPr algn="ctr" rtl="0" fontAlgn="ctr"/>
                      <a:r>
                        <a:rPr lang="ja-JP" altLang="en-US" sz="1200" b="1" i="0" u="none" strike="noStrike" dirty="0">
                          <a:solidFill>
                            <a:schemeClr val="bg1"/>
                          </a:solidFill>
                          <a:effectLst/>
                          <a:latin typeface="メイリオ" panose="020B0604030504040204" pitchFamily="50" charset="-128"/>
                          <a:ea typeface="メイリオ" panose="020B0604030504040204" pitchFamily="50" charset="-128"/>
                        </a:rPr>
                        <a:t>メニュー</a:t>
                      </a:r>
                    </a:p>
                  </a:txBody>
                  <a:tcPr marL="7621" marR="7621" marT="7615" marB="0" anchor="ctr">
                    <a:lnL w="127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0CD00"/>
                    </a:solidFill>
                  </a:tcPr>
                </a:tc>
                <a:tc>
                  <a:txBody>
                    <a:bodyPr/>
                    <a:lstStyle/>
                    <a:p>
                      <a:pPr algn="ctr" rtl="0" fontAlgn="ctr"/>
                      <a:r>
                        <a:rPr lang="ja-JP" altLang="en-US" sz="1200" b="1" i="0" u="none" strike="noStrike">
                          <a:solidFill>
                            <a:schemeClr val="bg1"/>
                          </a:solidFill>
                          <a:effectLst/>
                          <a:latin typeface="メイリオ" panose="020B0604030504040204" pitchFamily="50" charset="-128"/>
                          <a:ea typeface="メイリオ" panose="020B0604030504040204" pitchFamily="50" charset="-128"/>
                        </a:rPr>
                        <a:t>ページ数</a:t>
                      </a:r>
                      <a:endParaRPr lang="ja-JP" altLang="en-US" sz="1200" b="1" i="0" u="none" strike="noStrike" dirty="0">
                        <a:solidFill>
                          <a:schemeClr val="bg1"/>
                        </a:solidFill>
                        <a:effectLst/>
                        <a:latin typeface="メイリオ" panose="020B0604030504040204" pitchFamily="50" charset="-128"/>
                        <a:ea typeface="メイリオ" panose="020B0604030504040204" pitchFamily="50" charset="-128"/>
                      </a:endParaRPr>
                    </a:p>
                  </a:txBody>
                  <a:tcPr marL="7621" marR="7621" marT="761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0CD00"/>
                    </a:solidFill>
                  </a:tcPr>
                </a:tc>
                <a:tc>
                  <a:txBody>
                    <a:bodyPr/>
                    <a:lstStyle/>
                    <a:p>
                      <a:pPr algn="ctr" rtl="0" fontAlgn="ctr"/>
                      <a:r>
                        <a:rPr lang="ja-JP" altLang="en-US" sz="1200" b="1" i="0" u="none" strike="noStrike">
                          <a:solidFill>
                            <a:schemeClr val="bg1"/>
                          </a:solidFill>
                          <a:effectLst/>
                          <a:latin typeface="メイリオ" panose="020B0604030504040204" pitchFamily="50" charset="-128"/>
                          <a:ea typeface="メイリオ" panose="020B0604030504040204" pitchFamily="50" charset="-128"/>
                        </a:rPr>
                        <a:t>部数</a:t>
                      </a:r>
                      <a:endParaRPr lang="ja-JP" altLang="en-US" sz="1200" b="1" i="0" u="none" strike="noStrike" dirty="0">
                        <a:solidFill>
                          <a:schemeClr val="bg1"/>
                        </a:solidFill>
                        <a:effectLst/>
                        <a:latin typeface="メイリオ" panose="020B0604030504040204" pitchFamily="50" charset="-128"/>
                        <a:ea typeface="メイリオ" panose="020B0604030504040204" pitchFamily="50" charset="-128"/>
                      </a:endParaRPr>
                    </a:p>
                  </a:txBody>
                  <a:tcPr marL="7621" marR="7621" marT="761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0CD00"/>
                    </a:solidFill>
                  </a:tcPr>
                </a:tc>
                <a:tc>
                  <a:txBody>
                    <a:bodyPr/>
                    <a:lstStyle/>
                    <a:p>
                      <a:pPr algn="ctr" rtl="0" fontAlgn="ctr"/>
                      <a:r>
                        <a:rPr lang="ja-JP" altLang="en-US" sz="1200" b="1" i="0" u="none" strike="noStrike" dirty="0">
                          <a:solidFill>
                            <a:schemeClr val="bg1"/>
                          </a:solidFill>
                          <a:effectLst/>
                          <a:latin typeface="メイリオ" panose="020B0604030504040204" pitchFamily="50" charset="-128"/>
                          <a:ea typeface="メイリオ" panose="020B0604030504040204" pitchFamily="50" charset="-128"/>
                        </a:rPr>
                        <a:t>料金</a:t>
                      </a:r>
                    </a:p>
                  </a:txBody>
                  <a:tcPr marL="7621" marR="7621" marT="7615" marB="0" anchor="ctr">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0CD00"/>
                    </a:solidFill>
                  </a:tcPr>
                </a:tc>
                <a:extLst>
                  <a:ext uri="{0D108BD9-81ED-4DB2-BD59-A6C34878D82A}">
                    <a16:rowId xmlns:a16="http://schemas.microsoft.com/office/drawing/2014/main" val="10000"/>
                  </a:ext>
                </a:extLst>
              </a:tr>
              <a:tr h="581045">
                <a:tc rowSpan="2">
                  <a:txBody>
                    <a:bodyPr/>
                    <a:lstStyle/>
                    <a:p>
                      <a:pPr algn="ctr"/>
                      <a:r>
                        <a:rPr kumimoji="1" lang="ja-JP" altLang="en-US" sz="1400" dirty="0">
                          <a:solidFill>
                            <a:schemeClr val="accent3">
                              <a:lumMod val="25000"/>
                            </a:schemeClr>
                          </a:solidFill>
                        </a:rPr>
                        <a:t>カスタム冊子作成</a:t>
                      </a:r>
                      <a:endParaRPr kumimoji="1" lang="en-US" altLang="ja-JP" sz="1400" dirty="0">
                        <a:solidFill>
                          <a:schemeClr val="accent3">
                            <a:lumMod val="25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cap="none" normalizeH="0" baseline="0" dirty="0">
                          <a:ln>
                            <a:noFill/>
                          </a:ln>
                          <a:solidFill>
                            <a:schemeClr val="accent3">
                              <a:lumMod val="25000"/>
                            </a:schemeClr>
                          </a:solidFill>
                          <a:effectLst/>
                          <a:latin typeface="+mn-lt"/>
                          <a:ea typeface="+mn-ea"/>
                        </a:rPr>
                        <a:t>A</a:t>
                      </a:r>
                      <a:r>
                        <a:rPr kumimoji="1" lang="ja-JP" altLang="en-US" sz="1100" b="0" i="0" u="none" strike="noStrike" cap="none" normalizeH="0" baseline="0" dirty="0">
                          <a:ln>
                            <a:noFill/>
                          </a:ln>
                          <a:solidFill>
                            <a:schemeClr val="accent3">
                              <a:lumMod val="25000"/>
                            </a:schemeClr>
                          </a:solidFill>
                          <a:effectLst/>
                          <a:latin typeface="+mn-lt"/>
                          <a:ea typeface="+mn-ea"/>
                        </a:rPr>
                        <a:t>５サイズ</a:t>
                      </a:r>
                      <a:r>
                        <a:rPr kumimoji="1" lang="ja-JP" altLang="en-US" sz="1100" b="0" i="0" u="none" strike="noStrike" cap="none" normalizeH="0" baseline="0">
                          <a:ln>
                            <a:noFill/>
                          </a:ln>
                          <a:solidFill>
                            <a:schemeClr val="accent3">
                              <a:lumMod val="25000"/>
                            </a:schemeClr>
                          </a:solidFill>
                          <a:effectLst/>
                          <a:latin typeface="+mn-lt"/>
                          <a:ea typeface="+mn-ea"/>
                        </a:rPr>
                        <a:t>、表紙共紙</a:t>
                      </a:r>
                      <a:br>
                        <a:rPr kumimoji="1" lang="en-US" altLang="ja-JP" sz="1100" b="0" i="0" u="none" strike="noStrike" cap="none" normalizeH="0" baseline="0" dirty="0">
                          <a:ln>
                            <a:noFill/>
                          </a:ln>
                          <a:solidFill>
                            <a:schemeClr val="accent3">
                              <a:lumMod val="25000"/>
                            </a:schemeClr>
                          </a:solidFill>
                          <a:effectLst/>
                          <a:latin typeface="+mn-lt"/>
                          <a:ea typeface="+mn-ea"/>
                        </a:rPr>
                      </a:br>
                      <a:r>
                        <a:rPr kumimoji="1" lang="ja-JP" altLang="en-US" sz="1100" b="0" i="0" u="none" strike="noStrike" cap="none" normalizeH="0" baseline="0">
                          <a:ln>
                            <a:noFill/>
                          </a:ln>
                          <a:solidFill>
                            <a:schemeClr val="accent3">
                              <a:lumMod val="25000"/>
                            </a:schemeClr>
                          </a:solidFill>
                          <a:effectLst/>
                          <a:latin typeface="+mn-lt"/>
                          <a:ea typeface="+mn-ea"/>
                        </a:rPr>
                        <a:t>製作</a:t>
                      </a:r>
                      <a:r>
                        <a:rPr kumimoji="1" lang="ja-JP" altLang="en-US" sz="1100" b="0" i="0" u="none" strike="noStrike" cap="none" normalizeH="0" baseline="0" dirty="0">
                          <a:ln>
                            <a:noFill/>
                          </a:ln>
                          <a:solidFill>
                            <a:schemeClr val="accent3">
                              <a:lumMod val="25000"/>
                            </a:schemeClr>
                          </a:solidFill>
                          <a:effectLst/>
                          <a:latin typeface="+mn-lt"/>
                          <a:ea typeface="+mn-ea"/>
                        </a:rPr>
                        <a:t>期間は、納品まで想定</a:t>
                      </a:r>
                      <a:r>
                        <a:rPr kumimoji="1" lang="en-US" altLang="ja-JP" sz="1100" b="0" i="0" u="none" strike="noStrike" cap="none" normalizeH="0" baseline="0" dirty="0">
                          <a:ln>
                            <a:noFill/>
                          </a:ln>
                          <a:solidFill>
                            <a:schemeClr val="accent3">
                              <a:lumMod val="25000"/>
                            </a:schemeClr>
                          </a:solidFill>
                          <a:effectLst/>
                          <a:latin typeface="+mn-lt"/>
                          <a:ea typeface="+mn-ea"/>
                        </a:rPr>
                        <a:t>3</a:t>
                      </a:r>
                      <a:r>
                        <a:rPr kumimoji="1" lang="ja-JP" altLang="en-US" sz="1100" b="0" i="0" u="none" strike="noStrike" cap="none" normalizeH="0" baseline="0" dirty="0">
                          <a:ln>
                            <a:noFill/>
                          </a:ln>
                          <a:solidFill>
                            <a:schemeClr val="accent3">
                              <a:lumMod val="25000"/>
                            </a:schemeClr>
                          </a:solidFill>
                          <a:effectLst/>
                          <a:latin typeface="+mn-lt"/>
                          <a:ea typeface="+mn-ea"/>
                        </a:rPr>
                        <a:t>か月～</a:t>
                      </a:r>
                      <a:endParaRPr kumimoji="1" lang="en-US" altLang="ja-JP" sz="1100" dirty="0">
                        <a:solidFill>
                          <a:schemeClr val="accent3">
                            <a:lumMod val="25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cap="none" normalizeH="0" baseline="0" dirty="0">
                          <a:ln>
                            <a:noFill/>
                          </a:ln>
                          <a:solidFill>
                            <a:schemeClr val="accent3">
                              <a:lumMod val="25000"/>
                            </a:schemeClr>
                          </a:solidFill>
                          <a:effectLst/>
                          <a:latin typeface="+mn-lt"/>
                          <a:ea typeface="+mn-ea"/>
                        </a:rPr>
                        <a:t>4</a:t>
                      </a:r>
                      <a:r>
                        <a:rPr kumimoji="1" lang="ja-JP" altLang="en-US" sz="1200" b="0" i="0" u="none" strike="noStrike" cap="none" normalizeH="0" baseline="0">
                          <a:ln>
                            <a:noFill/>
                          </a:ln>
                          <a:solidFill>
                            <a:schemeClr val="accent3">
                              <a:lumMod val="25000"/>
                            </a:schemeClr>
                          </a:solidFill>
                          <a:effectLst/>
                          <a:latin typeface="+mn-lt"/>
                          <a:ea typeface="+mn-ea"/>
                        </a:rPr>
                        <a:t>ページ</a:t>
                      </a:r>
                      <a:endParaRPr kumimoji="1" lang="en-US" altLang="ja-JP" sz="1200" b="0" i="0" u="none" strike="noStrike" cap="none" normalizeH="0" baseline="0" dirty="0">
                        <a:ln>
                          <a:noFill/>
                        </a:ln>
                        <a:solidFill>
                          <a:schemeClr val="accent3">
                            <a:lumMod val="25000"/>
                          </a:schemeClr>
                        </a:solidFill>
                        <a:effectLst/>
                        <a:latin typeface="+mn-lt"/>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cap="none" normalizeH="0" baseline="0" dirty="0">
                          <a:ln>
                            <a:noFill/>
                          </a:ln>
                          <a:solidFill>
                            <a:schemeClr val="accent3">
                              <a:lumMod val="25000"/>
                            </a:schemeClr>
                          </a:solidFill>
                          <a:effectLst/>
                          <a:latin typeface="+mn-lt"/>
                          <a:ea typeface="+mn-ea"/>
                        </a:rPr>
                        <a:t>5,000</a:t>
                      </a:r>
                      <a:r>
                        <a:rPr kumimoji="1" lang="ja-JP" altLang="en-US" sz="1200" b="0" i="0" u="none" strike="noStrike" cap="none" normalizeH="0" baseline="0">
                          <a:ln>
                            <a:noFill/>
                          </a:ln>
                          <a:solidFill>
                            <a:schemeClr val="accent3">
                              <a:lumMod val="25000"/>
                            </a:schemeClr>
                          </a:solidFill>
                          <a:effectLst/>
                          <a:latin typeface="+mn-lt"/>
                          <a:ea typeface="+mn-ea"/>
                        </a:rPr>
                        <a:t>部</a:t>
                      </a:r>
                      <a:endParaRPr kumimoji="1" lang="en-US" altLang="ja-JP" sz="1200" b="0" i="0" u="none" strike="noStrike" cap="none" normalizeH="0" baseline="0" dirty="0">
                        <a:ln>
                          <a:noFill/>
                        </a:ln>
                        <a:solidFill>
                          <a:schemeClr val="accent3">
                            <a:lumMod val="25000"/>
                          </a:schemeClr>
                        </a:solidFill>
                        <a:effectLst/>
                        <a:latin typeface="+mn-lt"/>
                        <a:ea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cap="none" normalizeH="0" baseline="0" dirty="0">
                          <a:ln>
                            <a:noFill/>
                          </a:ln>
                          <a:solidFill>
                            <a:schemeClr val="accent3">
                              <a:lumMod val="25000"/>
                            </a:schemeClr>
                          </a:solidFill>
                          <a:effectLst/>
                          <a:latin typeface="+mn-lt"/>
                          <a:ea typeface="+mn-ea"/>
                        </a:rPr>
                        <a:t>10,000</a:t>
                      </a:r>
                      <a:r>
                        <a:rPr kumimoji="1" lang="ja-JP" altLang="en-US" sz="1200" b="0" i="0" u="none" strike="noStrike" cap="none" normalizeH="0" baseline="0">
                          <a:ln>
                            <a:noFill/>
                          </a:ln>
                          <a:solidFill>
                            <a:schemeClr val="accent3">
                              <a:lumMod val="25000"/>
                            </a:schemeClr>
                          </a:solidFill>
                          <a:effectLst/>
                          <a:latin typeface="+mn-lt"/>
                          <a:ea typeface="+mn-ea"/>
                        </a:rPr>
                        <a:t>部</a:t>
                      </a:r>
                      <a:endParaRPr kumimoji="1" lang="en-US" altLang="ja-JP" sz="1200" b="0" i="0" u="none" strike="noStrike" cap="none" normalizeH="0" baseline="0" dirty="0">
                        <a:ln>
                          <a:noFill/>
                        </a:ln>
                        <a:solidFill>
                          <a:schemeClr val="accent3">
                            <a:lumMod val="25000"/>
                          </a:schemeClr>
                        </a:solidFill>
                        <a:effectLst/>
                        <a:latin typeface="+mn-lt"/>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cap="none" normalizeH="0" baseline="0" dirty="0">
                          <a:ln>
                            <a:noFill/>
                          </a:ln>
                          <a:solidFill>
                            <a:schemeClr val="accent3">
                              <a:lumMod val="25000"/>
                            </a:schemeClr>
                          </a:solidFill>
                          <a:effectLst/>
                          <a:latin typeface="+mn-lt"/>
                          <a:ea typeface="+mn-ea"/>
                        </a:rPr>
                        <a:t>1,350,000</a:t>
                      </a:r>
                      <a:r>
                        <a:rPr kumimoji="1" lang="ja-JP" altLang="en-US" sz="1200" b="0" i="0" u="none" strike="noStrike" cap="none" normalizeH="0" baseline="0" dirty="0">
                          <a:ln>
                            <a:noFill/>
                          </a:ln>
                          <a:solidFill>
                            <a:schemeClr val="accent3">
                              <a:lumMod val="25000"/>
                            </a:schemeClr>
                          </a:solidFill>
                          <a:effectLst/>
                          <a:latin typeface="+mn-lt"/>
                          <a:ea typeface="+mn-ea"/>
                        </a:rPr>
                        <a:t>円～</a:t>
                      </a:r>
                      <a:endParaRPr kumimoji="1" lang="en-US" altLang="ja-JP" sz="1200" b="0" i="0" u="none" strike="noStrike" cap="none" normalizeH="0" baseline="0" dirty="0">
                        <a:ln>
                          <a:noFill/>
                        </a:ln>
                        <a:solidFill>
                          <a:schemeClr val="accent3">
                            <a:lumMod val="25000"/>
                          </a:schemeClr>
                        </a:solidFill>
                        <a:effectLst/>
                        <a:latin typeface="+mn-lt"/>
                        <a:ea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cap="none" normalizeH="0" baseline="0" dirty="0">
                          <a:ln>
                            <a:noFill/>
                          </a:ln>
                          <a:solidFill>
                            <a:schemeClr val="accent3">
                              <a:lumMod val="25000"/>
                            </a:schemeClr>
                          </a:solidFill>
                          <a:effectLst/>
                          <a:latin typeface="+mn-lt"/>
                          <a:ea typeface="+mn-ea"/>
                        </a:rPr>
                        <a:t>1,450,000</a:t>
                      </a:r>
                      <a:r>
                        <a:rPr kumimoji="1" lang="ja-JP" altLang="en-US" sz="1200" b="0" i="0" u="none" strike="noStrike" cap="none" normalizeH="0" baseline="0" dirty="0">
                          <a:ln>
                            <a:noFill/>
                          </a:ln>
                          <a:solidFill>
                            <a:schemeClr val="accent3">
                              <a:lumMod val="25000"/>
                            </a:schemeClr>
                          </a:solidFill>
                          <a:effectLst/>
                          <a:latin typeface="+mn-lt"/>
                          <a:ea typeface="+mn-ea"/>
                        </a:rPr>
                        <a:t>円～</a:t>
                      </a:r>
                      <a:endParaRPr kumimoji="1" lang="en-US" altLang="ja-JP" sz="1200" b="0" i="0" u="none" strike="noStrike" cap="none" normalizeH="0" baseline="0" dirty="0">
                        <a:ln>
                          <a:noFill/>
                        </a:ln>
                        <a:solidFill>
                          <a:schemeClr val="accent3">
                            <a:lumMod val="25000"/>
                          </a:schemeClr>
                        </a:solidFill>
                        <a:effectLst/>
                        <a:latin typeface="+mn-lt"/>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581045">
                <a:tc vMerge="1">
                  <a:txBody>
                    <a:bodyPr/>
                    <a:lstStyle/>
                    <a:p>
                      <a:pPr algn="ctr"/>
                      <a:endParaRPr kumimoji="1" lang="en-US" altLang="ja-JP" sz="1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cap="none" normalizeH="0" baseline="0" dirty="0">
                          <a:ln>
                            <a:noFill/>
                          </a:ln>
                          <a:solidFill>
                            <a:schemeClr val="accent3">
                              <a:lumMod val="25000"/>
                            </a:schemeClr>
                          </a:solidFill>
                          <a:effectLst/>
                          <a:latin typeface="+mn-lt"/>
                          <a:ea typeface="+mn-ea"/>
                        </a:rPr>
                        <a:t>8</a:t>
                      </a:r>
                      <a:r>
                        <a:rPr kumimoji="1" lang="ja-JP" altLang="en-US" sz="1200" b="0" i="0" u="none" strike="noStrike" cap="none" normalizeH="0" baseline="0">
                          <a:ln>
                            <a:noFill/>
                          </a:ln>
                          <a:solidFill>
                            <a:schemeClr val="accent3">
                              <a:lumMod val="25000"/>
                            </a:schemeClr>
                          </a:solidFill>
                          <a:effectLst/>
                          <a:latin typeface="+mn-lt"/>
                          <a:ea typeface="+mn-ea"/>
                        </a:rPr>
                        <a:t>ページ</a:t>
                      </a:r>
                      <a:endParaRPr kumimoji="1" lang="en-US" altLang="ja-JP" sz="1200" b="0" i="0" u="none" strike="noStrike" cap="none" normalizeH="0" baseline="0" dirty="0">
                        <a:ln>
                          <a:noFill/>
                        </a:ln>
                        <a:solidFill>
                          <a:schemeClr val="accent3">
                            <a:lumMod val="25000"/>
                          </a:schemeClr>
                        </a:solidFill>
                        <a:effectLst/>
                        <a:latin typeface="+mn-lt"/>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cap="none" normalizeH="0" baseline="0" dirty="0">
                          <a:ln>
                            <a:noFill/>
                          </a:ln>
                          <a:solidFill>
                            <a:schemeClr val="accent3">
                              <a:lumMod val="25000"/>
                            </a:schemeClr>
                          </a:solidFill>
                          <a:effectLst/>
                          <a:latin typeface="+mn-lt"/>
                          <a:ea typeface="+mn-ea"/>
                        </a:rPr>
                        <a:t>5,000</a:t>
                      </a:r>
                      <a:r>
                        <a:rPr kumimoji="1" lang="ja-JP" altLang="en-US" sz="1200" b="0" i="0" u="none" strike="noStrike" cap="none" normalizeH="0" baseline="0">
                          <a:ln>
                            <a:noFill/>
                          </a:ln>
                          <a:solidFill>
                            <a:schemeClr val="accent3">
                              <a:lumMod val="25000"/>
                            </a:schemeClr>
                          </a:solidFill>
                          <a:effectLst/>
                          <a:latin typeface="+mn-lt"/>
                          <a:ea typeface="+mn-ea"/>
                        </a:rPr>
                        <a:t>部</a:t>
                      </a:r>
                      <a:endParaRPr kumimoji="1" lang="en-US" altLang="ja-JP" sz="1200" b="0" i="0" u="none" strike="noStrike" cap="none" normalizeH="0" baseline="0" dirty="0">
                        <a:ln>
                          <a:noFill/>
                        </a:ln>
                        <a:solidFill>
                          <a:schemeClr val="accent3">
                            <a:lumMod val="25000"/>
                          </a:schemeClr>
                        </a:solidFill>
                        <a:effectLst/>
                        <a:latin typeface="+mn-lt"/>
                        <a:ea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cap="none" normalizeH="0" baseline="0" dirty="0">
                          <a:ln>
                            <a:noFill/>
                          </a:ln>
                          <a:solidFill>
                            <a:schemeClr val="accent3">
                              <a:lumMod val="25000"/>
                            </a:schemeClr>
                          </a:solidFill>
                          <a:effectLst/>
                          <a:latin typeface="+mn-lt"/>
                          <a:ea typeface="+mn-ea"/>
                        </a:rPr>
                        <a:t>10,000</a:t>
                      </a:r>
                      <a:r>
                        <a:rPr kumimoji="1" lang="ja-JP" altLang="en-US" sz="1200" b="0" i="0" u="none" strike="noStrike" cap="none" normalizeH="0" baseline="0">
                          <a:ln>
                            <a:noFill/>
                          </a:ln>
                          <a:solidFill>
                            <a:schemeClr val="accent3">
                              <a:lumMod val="25000"/>
                            </a:schemeClr>
                          </a:solidFill>
                          <a:effectLst/>
                          <a:latin typeface="+mn-lt"/>
                          <a:ea typeface="+mn-ea"/>
                        </a:rPr>
                        <a:t>部</a:t>
                      </a:r>
                      <a:endParaRPr kumimoji="1" lang="en-US" altLang="ja-JP" sz="1200" b="0" i="0" u="none" strike="noStrike" cap="none" normalizeH="0" baseline="0" dirty="0">
                        <a:ln>
                          <a:noFill/>
                        </a:ln>
                        <a:solidFill>
                          <a:schemeClr val="accent3">
                            <a:lumMod val="25000"/>
                          </a:schemeClr>
                        </a:solidFill>
                        <a:effectLst/>
                        <a:latin typeface="+mn-lt"/>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cap="none" normalizeH="0" baseline="0" dirty="0">
                          <a:ln>
                            <a:noFill/>
                          </a:ln>
                          <a:solidFill>
                            <a:schemeClr val="accent3">
                              <a:lumMod val="25000"/>
                            </a:schemeClr>
                          </a:solidFill>
                          <a:effectLst/>
                          <a:latin typeface="+mn-lt"/>
                          <a:ea typeface="+mn-ea"/>
                        </a:rPr>
                        <a:t>1,600,000</a:t>
                      </a:r>
                      <a:r>
                        <a:rPr kumimoji="1" lang="ja-JP" altLang="en-US" sz="1200" b="0" i="0" u="none" strike="noStrike" cap="none" normalizeH="0" baseline="0" dirty="0">
                          <a:ln>
                            <a:noFill/>
                          </a:ln>
                          <a:solidFill>
                            <a:schemeClr val="accent3">
                              <a:lumMod val="25000"/>
                            </a:schemeClr>
                          </a:solidFill>
                          <a:effectLst/>
                          <a:latin typeface="+mn-lt"/>
                          <a:ea typeface="+mn-ea"/>
                        </a:rPr>
                        <a:t>円～</a:t>
                      </a:r>
                      <a:br>
                        <a:rPr kumimoji="1" lang="en-US" altLang="ja-JP" sz="1200" b="0" i="0" u="none" strike="noStrike" cap="none" normalizeH="0" baseline="0" dirty="0">
                          <a:ln>
                            <a:noFill/>
                          </a:ln>
                          <a:solidFill>
                            <a:schemeClr val="accent3">
                              <a:lumMod val="25000"/>
                            </a:schemeClr>
                          </a:solidFill>
                          <a:effectLst/>
                          <a:latin typeface="+mn-lt"/>
                          <a:ea typeface="+mn-ea"/>
                        </a:rPr>
                      </a:br>
                      <a:r>
                        <a:rPr kumimoji="1" lang="en-US" altLang="ja-JP" sz="1200" b="0" i="0" u="none" strike="noStrike" cap="none" normalizeH="0" baseline="0" dirty="0">
                          <a:ln>
                            <a:noFill/>
                          </a:ln>
                          <a:solidFill>
                            <a:schemeClr val="accent3">
                              <a:lumMod val="25000"/>
                            </a:schemeClr>
                          </a:solidFill>
                          <a:effectLst/>
                          <a:latin typeface="+mn-lt"/>
                          <a:ea typeface="+mn-ea"/>
                        </a:rPr>
                        <a:t>1,700,000</a:t>
                      </a:r>
                      <a:r>
                        <a:rPr kumimoji="1" lang="ja-JP" altLang="en-US" sz="1200" b="0" i="0" u="none" strike="noStrike" cap="none" normalizeH="0" baseline="0" dirty="0">
                          <a:ln>
                            <a:noFill/>
                          </a:ln>
                          <a:solidFill>
                            <a:schemeClr val="accent3">
                              <a:lumMod val="25000"/>
                            </a:schemeClr>
                          </a:solidFill>
                          <a:effectLst/>
                          <a:latin typeface="+mn-lt"/>
                          <a:ea typeface="+mn-ea"/>
                        </a:rPr>
                        <a:t>円～</a:t>
                      </a:r>
                      <a:endParaRPr kumimoji="1" lang="en-US" altLang="ja-JP" sz="1200" dirty="0">
                        <a:solidFill>
                          <a:schemeClr val="accent3">
                            <a:lumMod val="25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pic>
        <p:nvPicPr>
          <p:cNvPr id="19" name="Picture 3" descr="C:\Users\hisae_ando\Desktop\PDF\20190920141224_00001.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679711" y="3510829"/>
            <a:ext cx="1963466" cy="1388479"/>
          </a:xfrm>
          <a:prstGeom prst="rect">
            <a:avLst/>
          </a:prstGeom>
          <a:noFill/>
          <a:ln>
            <a:solidFill>
              <a:schemeClr val="bg1">
                <a:lumMod val="65000"/>
              </a:schemeClr>
            </a:solidFill>
          </a:ln>
          <a:effectLst>
            <a:outerShdw blurRad="50800" dist="50800" dir="5400000" algn="ctr" rotWithShape="0">
              <a:schemeClr val="bg1">
                <a:lumMod val="75000"/>
              </a:schemeClr>
            </a:outerShdw>
          </a:effectLst>
          <a:extLst>
            <a:ext uri="{909E8E84-426E-40DD-AFC4-6F175D3DCCD1}">
              <a14:hiddenFill xmlns:a14="http://schemas.microsoft.com/office/drawing/2010/main">
                <a:solidFill>
                  <a:srgbClr val="FFFFFF"/>
                </a:solidFill>
              </a14:hiddenFill>
            </a:ext>
          </a:extLst>
        </p:spPr>
      </p:pic>
      <p:pic>
        <p:nvPicPr>
          <p:cNvPr id="20" name="Picture 2" descr="C:\Users\hisae_ando\Desktop\PDF\20190920141146_00001.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rot="20520202">
            <a:off x="5743685" y="3583072"/>
            <a:ext cx="907689" cy="1284140"/>
          </a:xfrm>
          <a:prstGeom prst="rect">
            <a:avLst/>
          </a:prstGeom>
          <a:noFill/>
          <a:ln>
            <a:solidFill>
              <a:schemeClr val="bg1">
                <a:lumMod val="65000"/>
              </a:schemeClr>
            </a:solidFill>
          </a:ln>
          <a:effectLst>
            <a:outerShdw blurRad="50800" dist="50800" dir="5400000" algn="ctr" rotWithShape="0">
              <a:schemeClr val="bg1">
                <a:lumMod val="65000"/>
              </a:schemeClr>
            </a:outerShdw>
          </a:effectLst>
          <a:extLst>
            <a:ext uri="{909E8E84-426E-40DD-AFC4-6F175D3DCCD1}">
              <a14:hiddenFill xmlns:a14="http://schemas.microsoft.com/office/drawing/2010/main">
                <a:solidFill>
                  <a:srgbClr val="FFFFFF"/>
                </a:solidFill>
              </a14:hiddenFill>
            </a:ext>
          </a:extLst>
        </p:spPr>
      </p:pic>
      <p:sp>
        <p:nvSpPr>
          <p:cNvPr id="21" name="スライド番号プレースホルダー 3">
            <a:extLst>
              <a:ext uri="{FF2B5EF4-FFF2-40B4-BE49-F238E27FC236}">
                <a16:creationId xmlns:a16="http://schemas.microsoft.com/office/drawing/2014/main" id="{498C8DBA-3818-0647-AEDF-73B1E878364A}"/>
              </a:ext>
            </a:extLst>
          </p:cNvPr>
          <p:cNvSpPr txBox="1">
            <a:spLocks/>
          </p:cNvSpPr>
          <p:nvPr/>
        </p:nvSpPr>
        <p:spPr>
          <a:xfrm>
            <a:off x="6992287" y="6554817"/>
            <a:ext cx="2057400" cy="297235"/>
          </a:xfrm>
          <a:prstGeom prst="rect">
            <a:avLst/>
          </a:prstGeom>
        </p:spPr>
        <p:txBody>
          <a:bodyPr vert="horz" lIns="91440" tIns="45720" rIns="91440" bIns="45720" rtlCol="0" anchor="ctr"/>
          <a:lstStyle>
            <a:defPPr>
              <a:defRPr lang="en-US"/>
            </a:defPPr>
            <a:lvl1pPr marL="0" algn="r" defTabSz="457200" rtl="0" eaLnBrk="1" latinLnBrk="0" hangingPunct="1">
              <a:defRPr sz="1400" b="1" kern="1200">
                <a:solidFill>
                  <a:schemeClr val="accent3">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401335-F730-4287-99F3-CA1058D16EE0}" type="slidenum">
              <a:rPr kumimoji="1" lang="ja-JP" altLang="en-US" smtClean="0"/>
              <a:pPr/>
              <a:t>23</a:t>
            </a:fld>
            <a:endParaRPr kumimoji="1" lang="ja-JP" altLang="en-US" dirty="0"/>
          </a:p>
        </p:txBody>
      </p:sp>
    </p:spTree>
    <p:extLst>
      <p:ext uri="{BB962C8B-B14F-4D97-AF65-F5344CB8AC3E}">
        <p14:creationId xmlns:p14="http://schemas.microsoft.com/office/powerpoint/2010/main" val="28817326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D5E415-BA18-41B7-83D5-DCA7DC15DF58}"/>
              </a:ext>
            </a:extLst>
          </p:cNvPr>
          <p:cNvSpPr>
            <a:spLocks noGrp="1"/>
          </p:cNvSpPr>
          <p:nvPr>
            <p:ph type="title"/>
          </p:nvPr>
        </p:nvSpPr>
        <p:spPr>
          <a:xfrm>
            <a:off x="456491" y="4212750"/>
            <a:ext cx="2566109" cy="760062"/>
          </a:xfrm>
        </p:spPr>
        <p:txBody>
          <a:bodyPr/>
          <a:lstStyle/>
          <a:p>
            <a:r>
              <a:rPr kumimoji="1" lang="ja-JP" altLang="en-US" dirty="0"/>
              <a:t>バナー広告</a:t>
            </a:r>
          </a:p>
        </p:txBody>
      </p:sp>
      <p:sp>
        <p:nvSpPr>
          <p:cNvPr id="3" name="正方形/長方形 2">
            <a:extLst>
              <a:ext uri="{FF2B5EF4-FFF2-40B4-BE49-F238E27FC236}">
                <a16:creationId xmlns:a16="http://schemas.microsoft.com/office/drawing/2014/main" id="{0EF6EBF4-8A85-45ED-9E4A-21CC040AA284}"/>
              </a:ext>
            </a:extLst>
          </p:cNvPr>
          <p:cNvSpPr/>
          <p:nvPr/>
        </p:nvSpPr>
        <p:spPr>
          <a:xfrm>
            <a:off x="2724990" y="4405704"/>
            <a:ext cx="2437874" cy="297954"/>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dirty="0">
                <a:solidFill>
                  <a:schemeClr val="bg1"/>
                </a:solidFill>
              </a:rPr>
              <a:t>display-ad</a:t>
            </a:r>
            <a:endParaRPr kumimoji="1" lang="ja-JP" altLang="en-US" dirty="0">
              <a:solidFill>
                <a:schemeClr val="bg1"/>
              </a:solidFill>
            </a:endParaRPr>
          </a:p>
        </p:txBody>
      </p:sp>
      <p:sp>
        <p:nvSpPr>
          <p:cNvPr id="4" name="スライド番号プレースホルダー 3">
            <a:extLst>
              <a:ext uri="{FF2B5EF4-FFF2-40B4-BE49-F238E27FC236}">
                <a16:creationId xmlns:a16="http://schemas.microsoft.com/office/drawing/2014/main" id="{CDA29162-1891-5D46-B149-9FE31C068FA0}"/>
              </a:ext>
            </a:extLst>
          </p:cNvPr>
          <p:cNvSpPr txBox="1">
            <a:spLocks/>
          </p:cNvSpPr>
          <p:nvPr/>
        </p:nvSpPr>
        <p:spPr>
          <a:xfrm>
            <a:off x="6992287" y="6554817"/>
            <a:ext cx="2057400" cy="297235"/>
          </a:xfrm>
          <a:prstGeom prst="rect">
            <a:avLst/>
          </a:prstGeom>
        </p:spPr>
        <p:txBody>
          <a:bodyPr vert="horz" lIns="91440" tIns="45720" rIns="91440" bIns="45720" rtlCol="0" anchor="ctr"/>
          <a:lstStyle>
            <a:defPPr>
              <a:defRPr lang="en-US"/>
            </a:defPPr>
            <a:lvl1pPr marL="0" algn="r" defTabSz="457200" rtl="0" eaLnBrk="1" latinLnBrk="0" hangingPunct="1">
              <a:defRPr sz="1400" b="1" kern="1200">
                <a:solidFill>
                  <a:schemeClr val="accent3">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401335-F730-4287-99F3-CA1058D16EE0}" type="slidenum">
              <a:rPr kumimoji="1" lang="ja-JP" altLang="en-US" smtClean="0"/>
              <a:pPr/>
              <a:t>24</a:t>
            </a:fld>
            <a:endParaRPr kumimoji="1" lang="ja-JP" altLang="en-US" dirty="0"/>
          </a:p>
        </p:txBody>
      </p:sp>
    </p:spTree>
    <p:extLst>
      <p:ext uri="{BB962C8B-B14F-4D97-AF65-F5344CB8AC3E}">
        <p14:creationId xmlns:p14="http://schemas.microsoft.com/office/powerpoint/2010/main" val="36696525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角丸四角形 33">
            <a:extLst>
              <a:ext uri="{FF2B5EF4-FFF2-40B4-BE49-F238E27FC236}">
                <a16:creationId xmlns:a16="http://schemas.microsoft.com/office/drawing/2014/main" id="{7CE8B7F5-4B23-2F4F-ACBA-354311DA4849}"/>
              </a:ext>
            </a:extLst>
          </p:cNvPr>
          <p:cNvSpPr/>
          <p:nvPr/>
        </p:nvSpPr>
        <p:spPr>
          <a:xfrm>
            <a:off x="726891" y="1424400"/>
            <a:ext cx="3678637" cy="243042"/>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35" name="角丸四角形 34">
            <a:extLst>
              <a:ext uri="{FF2B5EF4-FFF2-40B4-BE49-F238E27FC236}">
                <a16:creationId xmlns:a16="http://schemas.microsoft.com/office/drawing/2014/main" id="{416B841F-0F4E-054E-BD59-991B5243E593}"/>
              </a:ext>
            </a:extLst>
          </p:cNvPr>
          <p:cNvSpPr/>
          <p:nvPr/>
        </p:nvSpPr>
        <p:spPr>
          <a:xfrm>
            <a:off x="4741095" y="1418965"/>
            <a:ext cx="3905118" cy="259629"/>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pic>
        <p:nvPicPr>
          <p:cNvPr id="8" name="図 7">
            <a:extLst>
              <a:ext uri="{FF2B5EF4-FFF2-40B4-BE49-F238E27FC236}">
                <a16:creationId xmlns:a16="http://schemas.microsoft.com/office/drawing/2014/main" id="{C96BBE8D-645B-4EEC-9ACF-5EC46570B6C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63843" y="4305494"/>
            <a:ext cx="2122265" cy="1512552"/>
          </a:xfrm>
          <a:prstGeom prst="rect">
            <a:avLst/>
          </a:prstGeom>
        </p:spPr>
      </p:pic>
      <p:pic>
        <p:nvPicPr>
          <p:cNvPr id="47" name="図 46">
            <a:extLst>
              <a:ext uri="{FF2B5EF4-FFF2-40B4-BE49-F238E27FC236}">
                <a16:creationId xmlns:a16="http://schemas.microsoft.com/office/drawing/2014/main" id="{5B19C0E3-A636-4F64-8B55-0619D380A46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6596" y="2127118"/>
            <a:ext cx="2122265" cy="1275175"/>
          </a:xfrm>
          <a:prstGeom prst="rect">
            <a:avLst/>
          </a:prstGeom>
        </p:spPr>
      </p:pic>
      <p:pic>
        <p:nvPicPr>
          <p:cNvPr id="48" name="図 47">
            <a:extLst>
              <a:ext uri="{FF2B5EF4-FFF2-40B4-BE49-F238E27FC236}">
                <a16:creationId xmlns:a16="http://schemas.microsoft.com/office/drawing/2014/main" id="{59EBB67D-A0CB-4CBA-A4C4-8D3DFA3E26F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0224" y="3303508"/>
            <a:ext cx="2213435" cy="1186829"/>
          </a:xfrm>
          <a:prstGeom prst="rect">
            <a:avLst/>
          </a:prstGeom>
        </p:spPr>
      </p:pic>
      <p:pic>
        <p:nvPicPr>
          <p:cNvPr id="51" name="図 50">
            <a:extLst>
              <a:ext uri="{FF2B5EF4-FFF2-40B4-BE49-F238E27FC236}">
                <a16:creationId xmlns:a16="http://schemas.microsoft.com/office/drawing/2014/main" id="{C0A4A169-960E-40F6-B554-FBE6878E98B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76596" y="5696315"/>
            <a:ext cx="2041045" cy="614266"/>
          </a:xfrm>
          <a:prstGeom prst="rect">
            <a:avLst/>
          </a:prstGeom>
        </p:spPr>
      </p:pic>
      <p:sp>
        <p:nvSpPr>
          <p:cNvPr id="52" name="フローチャート: せん孔テープ 51">
            <a:extLst>
              <a:ext uri="{FF2B5EF4-FFF2-40B4-BE49-F238E27FC236}">
                <a16:creationId xmlns:a16="http://schemas.microsoft.com/office/drawing/2014/main" id="{3653F4A6-D41B-46E9-A6E7-41D2F35FC845}"/>
              </a:ext>
            </a:extLst>
          </p:cNvPr>
          <p:cNvSpPr/>
          <p:nvPr/>
        </p:nvSpPr>
        <p:spPr>
          <a:xfrm>
            <a:off x="764022" y="4393943"/>
            <a:ext cx="2142267" cy="107416"/>
          </a:xfrm>
          <a:prstGeom prst="flowChartPunchedTap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accent3">
                  <a:lumMod val="25000"/>
                </a:schemeClr>
              </a:solidFill>
              <a:latin typeface="+mn-ea"/>
            </a:endParaRPr>
          </a:p>
        </p:txBody>
      </p:sp>
      <p:sp>
        <p:nvSpPr>
          <p:cNvPr id="56" name="正方形/長方形 55">
            <a:extLst>
              <a:ext uri="{FF2B5EF4-FFF2-40B4-BE49-F238E27FC236}">
                <a16:creationId xmlns:a16="http://schemas.microsoft.com/office/drawing/2014/main" id="{63BF1C2E-231F-4C74-9872-5422F0C4B192}"/>
              </a:ext>
            </a:extLst>
          </p:cNvPr>
          <p:cNvSpPr/>
          <p:nvPr/>
        </p:nvSpPr>
        <p:spPr>
          <a:xfrm>
            <a:off x="745674" y="1833048"/>
            <a:ext cx="2160313" cy="4480250"/>
          </a:xfrm>
          <a:prstGeom prst="rect">
            <a:avLst/>
          </a:prstGeom>
          <a:noFill/>
          <a:ln w="63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accent3">
                  <a:lumMod val="25000"/>
                </a:schemeClr>
              </a:solidFill>
              <a:latin typeface="+mn-ea"/>
            </a:endParaRPr>
          </a:p>
        </p:txBody>
      </p:sp>
      <p:sp>
        <p:nvSpPr>
          <p:cNvPr id="9" name="正方形/長方形 8">
            <a:extLst>
              <a:ext uri="{FF2B5EF4-FFF2-40B4-BE49-F238E27FC236}">
                <a16:creationId xmlns:a16="http://schemas.microsoft.com/office/drawing/2014/main" id="{C2D79730-9B4D-4612-8F53-450ECD5CDD39}"/>
              </a:ext>
            </a:extLst>
          </p:cNvPr>
          <p:cNvSpPr/>
          <p:nvPr/>
        </p:nvSpPr>
        <p:spPr>
          <a:xfrm>
            <a:off x="2283364" y="4987507"/>
            <a:ext cx="491286" cy="392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latin typeface="+mn-ea"/>
            </a:endParaRPr>
          </a:p>
        </p:txBody>
      </p:sp>
      <p:sp>
        <p:nvSpPr>
          <p:cNvPr id="58" name="正方形/長方形 57">
            <a:extLst>
              <a:ext uri="{FF2B5EF4-FFF2-40B4-BE49-F238E27FC236}">
                <a16:creationId xmlns:a16="http://schemas.microsoft.com/office/drawing/2014/main" id="{557596BC-1639-43DC-9CA7-907EBBA99CC6}"/>
              </a:ext>
            </a:extLst>
          </p:cNvPr>
          <p:cNvSpPr/>
          <p:nvPr/>
        </p:nvSpPr>
        <p:spPr>
          <a:xfrm>
            <a:off x="2300875" y="5296405"/>
            <a:ext cx="436867" cy="166877"/>
          </a:xfrm>
          <a:prstGeom prst="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b="1" dirty="0">
                <a:solidFill>
                  <a:schemeClr val="bg1"/>
                </a:solidFill>
                <a:latin typeface="+mn-ea"/>
              </a:rPr>
              <a:t>AD</a:t>
            </a:r>
            <a:endParaRPr kumimoji="1" lang="ja-JP" altLang="en-US" sz="600" b="1" dirty="0">
              <a:solidFill>
                <a:schemeClr val="bg1"/>
              </a:solidFill>
              <a:latin typeface="+mn-ea"/>
            </a:endParaRPr>
          </a:p>
        </p:txBody>
      </p:sp>
      <p:sp>
        <p:nvSpPr>
          <p:cNvPr id="59" name="正方形/長方形 58">
            <a:extLst>
              <a:ext uri="{FF2B5EF4-FFF2-40B4-BE49-F238E27FC236}">
                <a16:creationId xmlns:a16="http://schemas.microsoft.com/office/drawing/2014/main" id="{961404C7-DBA5-4521-8272-4A7EEFB2F315}"/>
              </a:ext>
            </a:extLst>
          </p:cNvPr>
          <p:cNvSpPr/>
          <p:nvPr/>
        </p:nvSpPr>
        <p:spPr>
          <a:xfrm>
            <a:off x="2300875" y="5469297"/>
            <a:ext cx="436867" cy="166877"/>
          </a:xfrm>
          <a:prstGeom prst="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b="1" dirty="0">
                <a:solidFill>
                  <a:schemeClr val="bg1"/>
                </a:solidFill>
                <a:latin typeface="+mn-ea"/>
              </a:rPr>
              <a:t>AD</a:t>
            </a:r>
            <a:endParaRPr kumimoji="1" lang="ja-JP" altLang="en-US" sz="600" b="1" dirty="0">
              <a:solidFill>
                <a:schemeClr val="bg1"/>
              </a:solidFill>
              <a:latin typeface="+mn-ea"/>
            </a:endParaRPr>
          </a:p>
        </p:txBody>
      </p:sp>
      <p:pic>
        <p:nvPicPr>
          <p:cNvPr id="39" name="図 38">
            <a:extLst>
              <a:ext uri="{FF2B5EF4-FFF2-40B4-BE49-F238E27FC236}">
                <a16:creationId xmlns:a16="http://schemas.microsoft.com/office/drawing/2014/main" id="{7E150E26-8754-4E55-BC43-999698B1650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182157" y="2128762"/>
            <a:ext cx="1223371" cy="2447056"/>
          </a:xfrm>
          <a:prstGeom prst="rect">
            <a:avLst/>
          </a:prstGeom>
        </p:spPr>
      </p:pic>
      <p:pic>
        <p:nvPicPr>
          <p:cNvPr id="40" name="図 39">
            <a:extLst>
              <a:ext uri="{FF2B5EF4-FFF2-40B4-BE49-F238E27FC236}">
                <a16:creationId xmlns:a16="http://schemas.microsoft.com/office/drawing/2014/main" id="{48FCEE70-0022-4235-81F6-92868DA04AC3}"/>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199078" y="3041057"/>
            <a:ext cx="1247839" cy="2279185"/>
          </a:xfrm>
          <a:prstGeom prst="rect">
            <a:avLst/>
          </a:prstGeom>
        </p:spPr>
      </p:pic>
      <p:sp>
        <p:nvSpPr>
          <p:cNvPr id="43" name="正方形/長方形 42">
            <a:extLst>
              <a:ext uri="{FF2B5EF4-FFF2-40B4-BE49-F238E27FC236}">
                <a16:creationId xmlns:a16="http://schemas.microsoft.com/office/drawing/2014/main" id="{E3449F2C-8B6E-4A79-BDFA-4EB04DF5F439}"/>
              </a:ext>
            </a:extLst>
          </p:cNvPr>
          <p:cNvSpPr/>
          <p:nvPr/>
        </p:nvSpPr>
        <p:spPr>
          <a:xfrm>
            <a:off x="3159677" y="1825243"/>
            <a:ext cx="1259235" cy="4482218"/>
          </a:xfrm>
          <a:prstGeom prst="rect">
            <a:avLst/>
          </a:prstGeom>
          <a:noFill/>
          <a:ln w="63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accent3">
                  <a:lumMod val="25000"/>
                </a:schemeClr>
              </a:solidFill>
              <a:latin typeface="+mn-ea"/>
            </a:endParaRPr>
          </a:p>
        </p:txBody>
      </p:sp>
      <p:pic>
        <p:nvPicPr>
          <p:cNvPr id="5" name="図 4">
            <a:extLst>
              <a:ext uri="{FF2B5EF4-FFF2-40B4-BE49-F238E27FC236}">
                <a16:creationId xmlns:a16="http://schemas.microsoft.com/office/drawing/2014/main" id="{60C1ADD6-54BB-4D38-B5BA-6D026D43F0A6}"/>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191600" y="3068830"/>
            <a:ext cx="1204489" cy="2013238"/>
          </a:xfrm>
          <a:prstGeom prst="rect">
            <a:avLst/>
          </a:prstGeom>
        </p:spPr>
      </p:pic>
      <p:pic>
        <p:nvPicPr>
          <p:cNvPr id="6" name="図 5">
            <a:extLst>
              <a:ext uri="{FF2B5EF4-FFF2-40B4-BE49-F238E27FC236}">
                <a16:creationId xmlns:a16="http://schemas.microsoft.com/office/drawing/2014/main" id="{DF1ADDD3-35D0-4691-B68B-91646329A604}"/>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3169087" y="4838823"/>
            <a:ext cx="1223072" cy="1442682"/>
          </a:xfrm>
          <a:prstGeom prst="rect">
            <a:avLst/>
          </a:prstGeom>
        </p:spPr>
      </p:pic>
      <p:sp>
        <p:nvSpPr>
          <p:cNvPr id="60" name="正方形/長方形 59">
            <a:extLst>
              <a:ext uri="{FF2B5EF4-FFF2-40B4-BE49-F238E27FC236}">
                <a16:creationId xmlns:a16="http://schemas.microsoft.com/office/drawing/2014/main" id="{AF1C440E-D707-4E63-9C2F-0F717BF5EE6E}"/>
              </a:ext>
            </a:extLst>
          </p:cNvPr>
          <p:cNvSpPr/>
          <p:nvPr/>
        </p:nvSpPr>
        <p:spPr>
          <a:xfrm>
            <a:off x="3187644" y="4729798"/>
            <a:ext cx="1170548" cy="881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accent3">
                  <a:lumMod val="25000"/>
                </a:schemeClr>
              </a:solidFill>
              <a:latin typeface="+mn-ea"/>
            </a:endParaRPr>
          </a:p>
        </p:txBody>
      </p:sp>
      <p:sp>
        <p:nvSpPr>
          <p:cNvPr id="44" name="フローチャート: せん孔テープ 43">
            <a:extLst>
              <a:ext uri="{FF2B5EF4-FFF2-40B4-BE49-F238E27FC236}">
                <a16:creationId xmlns:a16="http://schemas.microsoft.com/office/drawing/2014/main" id="{212B5537-C69E-4AE4-8FEF-FD18986E1599}"/>
              </a:ext>
            </a:extLst>
          </p:cNvPr>
          <p:cNvSpPr/>
          <p:nvPr/>
        </p:nvSpPr>
        <p:spPr>
          <a:xfrm>
            <a:off x="3172727" y="4748878"/>
            <a:ext cx="1233135" cy="107369"/>
          </a:xfrm>
          <a:prstGeom prst="flowChartPunchedTap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accent3">
                  <a:lumMod val="25000"/>
                </a:schemeClr>
              </a:solidFill>
              <a:latin typeface="+mn-ea"/>
            </a:endParaRPr>
          </a:p>
        </p:txBody>
      </p:sp>
      <p:sp>
        <p:nvSpPr>
          <p:cNvPr id="45" name="正方形/長方形 44">
            <a:extLst>
              <a:ext uri="{FF2B5EF4-FFF2-40B4-BE49-F238E27FC236}">
                <a16:creationId xmlns:a16="http://schemas.microsoft.com/office/drawing/2014/main" id="{DFF8234F-DAE5-4744-B34A-B51F25D9A062}"/>
              </a:ext>
            </a:extLst>
          </p:cNvPr>
          <p:cNvSpPr/>
          <p:nvPr/>
        </p:nvSpPr>
        <p:spPr>
          <a:xfrm>
            <a:off x="3226491" y="4879978"/>
            <a:ext cx="1126820" cy="326778"/>
          </a:xfrm>
          <a:prstGeom prst="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solidFill>
                  <a:schemeClr val="bg1"/>
                </a:solidFill>
                <a:latin typeface="+mn-ea"/>
              </a:rPr>
              <a:t>AD</a:t>
            </a:r>
          </a:p>
          <a:p>
            <a:pPr algn="ctr"/>
            <a:r>
              <a:rPr lang="ja-JP" altLang="en-US" sz="800" b="1" dirty="0">
                <a:solidFill>
                  <a:schemeClr val="bg1"/>
                </a:solidFill>
                <a:latin typeface="+mn-ea"/>
              </a:rPr>
              <a:t>インフィード</a:t>
            </a:r>
            <a:endParaRPr kumimoji="1" lang="ja-JP" altLang="en-US" sz="800" b="1" dirty="0">
              <a:solidFill>
                <a:schemeClr val="bg1"/>
              </a:solidFill>
              <a:latin typeface="+mn-ea"/>
            </a:endParaRPr>
          </a:p>
        </p:txBody>
      </p:sp>
      <p:sp>
        <p:nvSpPr>
          <p:cNvPr id="46" name="正方形/長方形 45">
            <a:extLst>
              <a:ext uri="{FF2B5EF4-FFF2-40B4-BE49-F238E27FC236}">
                <a16:creationId xmlns:a16="http://schemas.microsoft.com/office/drawing/2014/main" id="{C0A8F544-38F8-4F1B-B164-31F7A0495275}"/>
              </a:ext>
            </a:extLst>
          </p:cNvPr>
          <p:cNvSpPr/>
          <p:nvPr/>
        </p:nvSpPr>
        <p:spPr>
          <a:xfrm>
            <a:off x="3230104" y="5236048"/>
            <a:ext cx="1126820" cy="326778"/>
          </a:xfrm>
          <a:prstGeom prst="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solidFill>
                  <a:schemeClr val="bg1"/>
                </a:solidFill>
                <a:latin typeface="+mn-ea"/>
              </a:rPr>
              <a:t>AD</a:t>
            </a:r>
          </a:p>
          <a:p>
            <a:pPr algn="ctr"/>
            <a:r>
              <a:rPr lang="ja-JP" altLang="en-US" sz="800" b="1" dirty="0">
                <a:solidFill>
                  <a:schemeClr val="bg1"/>
                </a:solidFill>
                <a:latin typeface="+mn-ea"/>
              </a:rPr>
              <a:t>インフィード</a:t>
            </a:r>
            <a:endParaRPr kumimoji="1" lang="ja-JP" altLang="en-US" sz="800" b="1" dirty="0">
              <a:solidFill>
                <a:schemeClr val="bg1"/>
              </a:solidFill>
              <a:latin typeface="+mn-ea"/>
            </a:endParaRPr>
          </a:p>
        </p:txBody>
      </p:sp>
      <p:sp>
        <p:nvSpPr>
          <p:cNvPr id="2" name="タイトル 1"/>
          <p:cNvSpPr>
            <a:spLocks noGrp="1"/>
          </p:cNvSpPr>
          <p:nvPr>
            <p:ph type="title"/>
          </p:nvPr>
        </p:nvSpPr>
        <p:spPr/>
        <p:txBody>
          <a:bodyPr/>
          <a:lstStyle/>
          <a:p>
            <a:r>
              <a:rPr lang="ja-JP" altLang="en-US" dirty="0">
                <a:solidFill>
                  <a:schemeClr val="accent3">
                    <a:lumMod val="25000"/>
                  </a:schemeClr>
                </a:solidFill>
              </a:rPr>
              <a:t>バナー広告</a:t>
            </a:r>
            <a:endParaRPr kumimoji="1" lang="ja-JP" altLang="en-US" dirty="0">
              <a:solidFill>
                <a:schemeClr val="accent3">
                  <a:lumMod val="25000"/>
                </a:schemeClr>
              </a:solidFill>
            </a:endParaRPr>
          </a:p>
        </p:txBody>
      </p:sp>
      <p:sp>
        <p:nvSpPr>
          <p:cNvPr id="7" name="タイトル 1">
            <a:extLst>
              <a:ext uri="{FF2B5EF4-FFF2-40B4-BE49-F238E27FC236}">
                <a16:creationId xmlns:a16="http://schemas.microsoft.com/office/drawing/2014/main" id="{BFF8DF2E-BA40-450A-8899-97F5A0F0DE9F}"/>
              </a:ext>
            </a:extLst>
          </p:cNvPr>
          <p:cNvSpPr txBox="1">
            <a:spLocks/>
          </p:cNvSpPr>
          <p:nvPr/>
        </p:nvSpPr>
        <p:spPr>
          <a:xfrm>
            <a:off x="827199" y="769071"/>
            <a:ext cx="6078981" cy="4291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1400" kern="1200">
                <a:solidFill>
                  <a:schemeClr val="tx1"/>
                </a:solidFill>
                <a:latin typeface="+mj-lt"/>
                <a:ea typeface="+mj-ea"/>
                <a:cs typeface="+mj-cs"/>
              </a:defRPr>
            </a:lvl1pPr>
          </a:lstStyle>
          <a:p>
            <a:r>
              <a:rPr lang="ja-JP" altLang="en-US" sz="1800" b="1" dirty="0">
                <a:solidFill>
                  <a:schemeClr val="accent3">
                    <a:lumMod val="25000"/>
                  </a:schemeClr>
                </a:solidFill>
                <a:latin typeface="+mn-ea"/>
                <a:ea typeface="+mn-ea"/>
              </a:rPr>
              <a:t>おすすめ記事下インフィード（画像・テキスト）</a:t>
            </a:r>
          </a:p>
        </p:txBody>
      </p:sp>
      <p:graphicFrame>
        <p:nvGraphicFramePr>
          <p:cNvPr id="12" name="表 11"/>
          <p:cNvGraphicFramePr>
            <a:graphicFrameLocks noGrp="1"/>
          </p:cNvGraphicFramePr>
          <p:nvPr>
            <p:extLst>
              <p:ext uri="{D42A27DB-BD31-4B8C-83A1-F6EECF244321}">
                <p14:modId xmlns:p14="http://schemas.microsoft.com/office/powerpoint/2010/main" val="200917197"/>
              </p:ext>
            </p:extLst>
          </p:nvPr>
        </p:nvGraphicFramePr>
        <p:xfrm>
          <a:off x="4727711" y="1418966"/>
          <a:ext cx="3918502" cy="3983825"/>
        </p:xfrm>
        <a:graphic>
          <a:graphicData uri="http://schemas.openxmlformats.org/drawingml/2006/table">
            <a:tbl>
              <a:tblPr>
                <a:tableStyleId>{74C1A8A3-306A-4EB7-A6B1-4F7E0EB9C5D6}</a:tableStyleId>
              </a:tblPr>
              <a:tblGrid>
                <a:gridCol w="1249680">
                  <a:extLst>
                    <a:ext uri="{9D8B030D-6E8A-4147-A177-3AD203B41FA5}">
                      <a16:colId xmlns:a16="http://schemas.microsoft.com/office/drawing/2014/main" val="20000"/>
                    </a:ext>
                  </a:extLst>
                </a:gridCol>
                <a:gridCol w="2668822">
                  <a:extLst>
                    <a:ext uri="{9D8B030D-6E8A-4147-A177-3AD203B41FA5}">
                      <a16:colId xmlns:a16="http://schemas.microsoft.com/office/drawing/2014/main" val="20001"/>
                    </a:ext>
                  </a:extLst>
                </a:gridCol>
              </a:tblGrid>
              <a:tr h="269707">
                <a:tc gridSpan="2">
                  <a:txBody>
                    <a:bodyPr/>
                    <a:lstStyle>
                      <a:lvl1pPr>
                        <a:spcBef>
                          <a:spcPct val="20000"/>
                        </a:spcBef>
                        <a:buClr>
                          <a:schemeClr val="accent2"/>
                        </a:buClr>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defRPr kumimoji="1" sz="21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rPr>
                        <a:t>スペック</a:t>
                      </a:r>
                    </a:p>
                  </a:txBody>
                  <a:tcPr marL="9526" marR="9526" marT="9518"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lvl1pPr>
                        <a:spcBef>
                          <a:spcPct val="20000"/>
                        </a:spcBef>
                        <a:buClr>
                          <a:schemeClr val="accent2"/>
                        </a:buClr>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defRPr kumimoji="1" sz="21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1" lang="ja-JP" altLang="en-US" sz="1100" b="0" i="0" u="none" strike="noStrike" cap="none" normalizeH="0" baseline="0" dirty="0">
                        <a:ln>
                          <a:noFill/>
                        </a:ln>
                        <a:solidFill>
                          <a:schemeClr val="tx2"/>
                        </a:solidFill>
                        <a:effectLst/>
                        <a:latin typeface="メイリオ" panose="020B0604030504040204" pitchFamily="50" charset="-128"/>
                        <a:ea typeface="メイリオ" panose="020B0604030504040204" pitchFamily="50" charset="-128"/>
                      </a:endParaRPr>
                    </a:p>
                  </a:txBody>
                  <a:tcPr marL="91427" marR="91427" marT="45715" marB="4571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88519">
                <a:tc>
                  <a:txBody>
                    <a:bodyPr/>
                    <a:lstStyle>
                      <a:lvl1pPr>
                        <a:spcBef>
                          <a:spcPct val="20000"/>
                        </a:spcBef>
                        <a:buClr>
                          <a:schemeClr val="accent2"/>
                        </a:buClr>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defRPr kumimoji="1" sz="21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900" b="1" i="0" u="none" strike="noStrike" cap="none" normalizeH="0" baseline="0" dirty="0">
                          <a:ln>
                            <a:noFill/>
                          </a:ln>
                          <a:solidFill>
                            <a:schemeClr val="accent3">
                              <a:lumMod val="25000"/>
                            </a:schemeClr>
                          </a:solidFill>
                          <a:effectLst/>
                          <a:latin typeface="+mn-ea"/>
                          <a:ea typeface="+mn-ea"/>
                        </a:rPr>
                        <a:t>掲載料金</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a:spcBef>
                          <a:spcPct val="20000"/>
                        </a:spcBef>
                        <a:buClr>
                          <a:schemeClr val="accent2"/>
                        </a:buClr>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defRPr kumimoji="1" sz="21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ctr" latinLnBrk="0" hangingPunct="1">
                        <a:lnSpc>
                          <a:spcPct val="100000"/>
                        </a:lnSpc>
                        <a:spcBef>
                          <a:spcPct val="0"/>
                        </a:spcBef>
                        <a:spcAft>
                          <a:spcPct val="0"/>
                        </a:spcAft>
                        <a:buClrTx/>
                        <a:buSzTx/>
                        <a:buFontTx/>
                        <a:buNone/>
                        <a:tabLst/>
                        <a:defRPr/>
                      </a:pPr>
                      <a:r>
                        <a:rPr kumimoji="1" lang="en-US" altLang="ja-JP" sz="1200" b="1" i="0" u="none" strike="noStrike" cap="none" normalizeH="0" baseline="0" dirty="0">
                          <a:ln>
                            <a:noFill/>
                          </a:ln>
                          <a:solidFill>
                            <a:schemeClr val="accent6">
                              <a:lumMod val="50000"/>
                            </a:schemeClr>
                          </a:solidFill>
                          <a:effectLst/>
                          <a:latin typeface="メイリオ" panose="020B0604030504040204" pitchFamily="50" charset="-128"/>
                          <a:ea typeface="メイリオ" panose="020B0604030504040204" pitchFamily="50" charset="-128"/>
                        </a:rPr>
                        <a:t>1.5</a:t>
                      </a:r>
                      <a:r>
                        <a:rPr kumimoji="1" lang="ja-JP" altLang="en-US" sz="1200" b="1" i="0" u="none" strike="noStrike" cap="none" normalizeH="0" baseline="0" dirty="0">
                          <a:ln>
                            <a:noFill/>
                          </a:ln>
                          <a:solidFill>
                            <a:schemeClr val="accent6">
                              <a:lumMod val="50000"/>
                            </a:schemeClr>
                          </a:solidFill>
                          <a:effectLst/>
                          <a:latin typeface="メイリオ" panose="020B0604030504040204" pitchFamily="50" charset="-128"/>
                          <a:ea typeface="メイリオ" panose="020B0604030504040204" pitchFamily="50" charset="-128"/>
                        </a:rPr>
                        <a:t>円</a:t>
                      </a:r>
                      <a:r>
                        <a:rPr kumimoji="1" lang="ja-JP" altLang="en-US" sz="900" b="0" i="0" u="none" strike="noStrike" cap="none" normalizeH="0" baseline="0" dirty="0">
                          <a:ln>
                            <a:noFill/>
                          </a:ln>
                          <a:solidFill>
                            <a:schemeClr val="accent6">
                              <a:lumMod val="50000"/>
                            </a:schemeClr>
                          </a:solidFill>
                          <a:effectLst/>
                          <a:latin typeface="メイリオ" panose="020B0604030504040204" pitchFamily="50" charset="-128"/>
                          <a:ea typeface="メイリオ" panose="020B0604030504040204" pitchFamily="50" charset="-128"/>
                        </a:rPr>
                        <a:t> </a:t>
                      </a:r>
                      <a:r>
                        <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 imp (</a:t>
                      </a:r>
                      <a:r>
                        <a:rPr kumimoji="1" lang="ja-JP" altLang="en-US"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単体申込時</a:t>
                      </a:r>
                      <a:r>
                        <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a:t>
                      </a:r>
                    </a:p>
                    <a:p>
                      <a:pPr marL="0" marR="0" lvl="0" indent="0" algn="l" defTabSz="914400" rtl="0" eaLnBrk="1" fontAlgn="ctr"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  0.8</a:t>
                      </a:r>
                      <a:r>
                        <a:rPr kumimoji="1" lang="ja-JP" altLang="en-US" sz="10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円</a:t>
                      </a:r>
                      <a:r>
                        <a:rPr kumimoji="1" lang="ja-JP" altLang="en-US"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（スポンサード記事へのリンク）</a:t>
                      </a:r>
                      <a:endParaRPr kumimoji="1" lang="en-US" altLang="ja-JP" sz="10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endParaRPr>
                    </a:p>
                  </a:txBody>
                  <a:tcPr marL="91427" marR="91427" marT="45715" marB="4571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88519">
                <a:tc>
                  <a:txBody>
                    <a:bodyPr/>
                    <a:lstStyle>
                      <a:lvl1pPr>
                        <a:spcBef>
                          <a:spcPct val="20000"/>
                        </a:spcBef>
                        <a:buClr>
                          <a:schemeClr val="accent2"/>
                        </a:buClr>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defRPr kumimoji="1" sz="21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ja-JP" sz="900" b="1" i="0" u="none" strike="noStrike" cap="none" normalizeH="0" baseline="0" dirty="0">
                          <a:ln>
                            <a:noFill/>
                          </a:ln>
                          <a:solidFill>
                            <a:schemeClr val="accent3">
                              <a:lumMod val="25000"/>
                            </a:schemeClr>
                          </a:solidFill>
                          <a:effectLst/>
                          <a:latin typeface="+mn-ea"/>
                          <a:ea typeface="+mn-ea"/>
                        </a:rPr>
                        <a:t>Imp</a:t>
                      </a:r>
                      <a:r>
                        <a:rPr kumimoji="1" lang="ja-JP" altLang="en-US" sz="900" b="1" i="0" u="none" strike="noStrike" cap="none" normalizeH="0" baseline="0" dirty="0">
                          <a:ln>
                            <a:noFill/>
                          </a:ln>
                          <a:solidFill>
                            <a:schemeClr val="accent3">
                              <a:lumMod val="25000"/>
                            </a:schemeClr>
                          </a:solidFill>
                          <a:effectLst/>
                          <a:latin typeface="+mn-ea"/>
                          <a:ea typeface="+mn-ea"/>
                        </a:rPr>
                        <a:t>数</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a:spcBef>
                          <a:spcPct val="20000"/>
                        </a:spcBef>
                        <a:buClr>
                          <a:schemeClr val="accent2"/>
                        </a:buClr>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defRPr kumimoji="1" sz="21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100,000imp ~ </a:t>
                      </a:r>
                      <a:r>
                        <a:rPr kumimoji="1" lang="ja-JP" altLang="en-US"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任意</a:t>
                      </a:r>
                      <a:endPar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endParaRPr>
                    </a:p>
                  </a:txBody>
                  <a:tcPr marL="91427" marR="91427" marT="45715" marB="4571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88519">
                <a:tc>
                  <a:txBody>
                    <a:bodyPr/>
                    <a:lstStyle>
                      <a:lvl1pPr>
                        <a:spcBef>
                          <a:spcPct val="20000"/>
                        </a:spcBef>
                        <a:buClr>
                          <a:schemeClr val="accent2"/>
                        </a:buClr>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defRPr kumimoji="1" sz="21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ctr" latinLnBrk="0" hangingPunct="1">
                        <a:lnSpc>
                          <a:spcPct val="100000"/>
                        </a:lnSpc>
                        <a:spcBef>
                          <a:spcPct val="0"/>
                        </a:spcBef>
                        <a:spcAft>
                          <a:spcPct val="0"/>
                        </a:spcAft>
                        <a:buClrTx/>
                        <a:buSzTx/>
                        <a:buFontTx/>
                        <a:buNone/>
                        <a:tabLst/>
                        <a:defRPr/>
                      </a:pPr>
                      <a:r>
                        <a:rPr kumimoji="1" lang="ja-JP" altLang="en-US" sz="900" b="1" i="0" u="none" strike="noStrike" cap="none" normalizeH="0" baseline="0" dirty="0">
                          <a:ln>
                            <a:noFill/>
                          </a:ln>
                          <a:solidFill>
                            <a:schemeClr val="accent3">
                              <a:lumMod val="25000"/>
                            </a:schemeClr>
                          </a:solidFill>
                          <a:effectLst/>
                          <a:latin typeface="+mn-ea"/>
                          <a:ea typeface="+mn-ea"/>
                        </a:rPr>
                        <a:t>期間</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a:spcBef>
                          <a:spcPct val="20000"/>
                        </a:spcBef>
                        <a:buClr>
                          <a:schemeClr val="accent2"/>
                        </a:buClr>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defRPr kumimoji="1" sz="21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ctr" latinLnBrk="0" hangingPunct="1">
                        <a:lnSpc>
                          <a:spcPct val="100000"/>
                        </a:lnSpc>
                        <a:spcBef>
                          <a:spcPct val="0"/>
                        </a:spcBef>
                        <a:spcAft>
                          <a:spcPct val="0"/>
                        </a:spcAft>
                        <a:buClrTx/>
                        <a:buSzTx/>
                        <a:buFontTx/>
                        <a:buNone/>
                        <a:tabLst/>
                        <a:defRPr/>
                      </a:pPr>
                      <a:r>
                        <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4</a:t>
                      </a:r>
                      <a:r>
                        <a:rPr kumimoji="1" lang="ja-JP" altLang="en-US"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週間～（平日任意開始）</a:t>
                      </a:r>
                    </a:p>
                  </a:txBody>
                  <a:tcPr marL="91427" marR="91427" marT="45715" marB="4571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18156">
                <a:tc>
                  <a:txBody>
                    <a:bodyPr/>
                    <a:lstStyle>
                      <a:lvl1pPr>
                        <a:spcBef>
                          <a:spcPct val="20000"/>
                        </a:spcBef>
                        <a:buClr>
                          <a:schemeClr val="accent2"/>
                        </a:buClr>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defRPr kumimoji="1" sz="21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ctr" latinLnBrk="0" hangingPunct="1">
                        <a:lnSpc>
                          <a:spcPct val="100000"/>
                        </a:lnSpc>
                        <a:spcBef>
                          <a:spcPct val="0"/>
                        </a:spcBef>
                        <a:spcAft>
                          <a:spcPct val="0"/>
                        </a:spcAft>
                        <a:buClrTx/>
                        <a:buSzTx/>
                        <a:buFontTx/>
                        <a:buNone/>
                        <a:tabLst/>
                        <a:defRPr/>
                      </a:pPr>
                      <a:r>
                        <a:rPr kumimoji="1" lang="ja-JP" altLang="en-US" sz="900" b="1" u="none" strike="noStrike" cap="none" normalizeH="0" baseline="0" dirty="0">
                          <a:ln>
                            <a:noFill/>
                          </a:ln>
                          <a:solidFill>
                            <a:schemeClr val="accent3">
                              <a:lumMod val="25000"/>
                            </a:schemeClr>
                          </a:solidFill>
                          <a:effectLst/>
                          <a:latin typeface="+mn-ea"/>
                          <a:ea typeface="+mn-ea"/>
                        </a:rPr>
                        <a:t>掲載面</a:t>
                      </a:r>
                      <a:endParaRPr kumimoji="1" lang="ja-JP" altLang="en-US" sz="900" b="1" i="0" u="none" strike="noStrike" cap="none" normalizeH="0" baseline="0" dirty="0">
                        <a:ln>
                          <a:noFill/>
                        </a:ln>
                        <a:solidFill>
                          <a:schemeClr val="accent3">
                            <a:lumMod val="25000"/>
                          </a:schemeClr>
                        </a:solidFill>
                        <a:effectLst/>
                        <a:latin typeface="+mn-ea"/>
                        <a:ea typeface="+mn-ea"/>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a:spcBef>
                          <a:spcPct val="20000"/>
                        </a:spcBef>
                        <a:buClr>
                          <a:schemeClr val="accent2"/>
                        </a:buClr>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defRPr kumimoji="1" sz="21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ctr" latinLnBrk="0" hangingPunct="1">
                        <a:lnSpc>
                          <a:spcPct val="100000"/>
                        </a:lnSpc>
                        <a:spcBef>
                          <a:spcPct val="0"/>
                        </a:spcBef>
                        <a:spcAft>
                          <a:spcPct val="0"/>
                        </a:spcAft>
                        <a:buClrTx/>
                        <a:buSzTx/>
                        <a:buFontTx/>
                        <a:buNone/>
                        <a:tabLst/>
                        <a:defRPr/>
                      </a:pPr>
                      <a:r>
                        <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TOP,</a:t>
                      </a:r>
                      <a:r>
                        <a:rPr kumimoji="1" lang="ja-JP" altLang="en-US"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一覧</a:t>
                      </a:r>
                      <a:r>
                        <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a:t>
                      </a:r>
                      <a:r>
                        <a:rPr kumimoji="1" lang="ja-JP" altLang="en-US"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記事詳細</a:t>
                      </a:r>
                    </a:p>
                  </a:txBody>
                  <a:tcPr marL="91427" marR="91427" marT="45715" marB="4571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8734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900" b="1" u="none" strike="noStrike" cap="none" normalizeH="0" baseline="0" dirty="0">
                          <a:ln>
                            <a:noFill/>
                          </a:ln>
                          <a:solidFill>
                            <a:schemeClr val="accent3">
                              <a:lumMod val="25000"/>
                            </a:schemeClr>
                          </a:solidFill>
                          <a:effectLst/>
                          <a:latin typeface="+mn-ea"/>
                          <a:ea typeface="+mn-ea"/>
                        </a:rPr>
                        <a:t>デバイス</a:t>
                      </a:r>
                      <a:endParaRPr kumimoji="1" lang="ja-JP" altLang="en-US" sz="900" b="1" i="0" u="none" strike="noStrike" cap="none" normalizeH="0" baseline="0" dirty="0">
                        <a:ln>
                          <a:noFill/>
                        </a:ln>
                        <a:solidFill>
                          <a:schemeClr val="accent3">
                            <a:lumMod val="25000"/>
                          </a:schemeClr>
                        </a:solidFill>
                        <a:effectLst/>
                        <a:latin typeface="+mn-ea"/>
                        <a:ea typeface="+mn-ea"/>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SP/PC</a:t>
                      </a:r>
                      <a:endParaRPr kumimoji="1" lang="ja-JP" altLang="en-US"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endParaRPr>
                    </a:p>
                  </a:txBody>
                  <a:tcPr marL="91427" marR="91427" marT="45715" marB="4571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07783">
                <a:tc>
                  <a:txBody>
                    <a:bodyPr/>
                    <a:lstStyle>
                      <a:lvl1pPr>
                        <a:spcBef>
                          <a:spcPct val="20000"/>
                        </a:spcBef>
                        <a:buClr>
                          <a:schemeClr val="accent2"/>
                        </a:buClr>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defRPr kumimoji="1" sz="21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ctr" latinLnBrk="0" hangingPunct="1">
                        <a:lnSpc>
                          <a:spcPct val="100000"/>
                        </a:lnSpc>
                        <a:spcBef>
                          <a:spcPct val="0"/>
                        </a:spcBef>
                        <a:spcAft>
                          <a:spcPct val="0"/>
                        </a:spcAft>
                        <a:buClrTx/>
                        <a:buSzTx/>
                        <a:buFontTx/>
                        <a:buNone/>
                        <a:tabLst/>
                        <a:defRPr/>
                      </a:pPr>
                      <a:r>
                        <a:rPr kumimoji="1" lang="ja-JP" altLang="en-US" sz="900" b="1" u="none" strike="noStrike" cap="none" normalizeH="0" baseline="0" dirty="0">
                          <a:ln>
                            <a:noFill/>
                          </a:ln>
                          <a:solidFill>
                            <a:schemeClr val="accent3">
                              <a:lumMod val="25000"/>
                            </a:schemeClr>
                          </a:solidFill>
                          <a:effectLst/>
                          <a:latin typeface="+mn-ea"/>
                          <a:ea typeface="+mn-ea"/>
                        </a:rPr>
                        <a:t>クリエイティブ</a:t>
                      </a:r>
                      <a:endParaRPr kumimoji="1" lang="en-US" altLang="ja-JP" sz="900" b="1" i="0" u="none" strike="noStrike" kern="1200" cap="none" normalizeH="0" baseline="0" dirty="0">
                        <a:ln>
                          <a:noFill/>
                        </a:ln>
                        <a:solidFill>
                          <a:schemeClr val="accent3">
                            <a:lumMod val="25000"/>
                          </a:schemeClr>
                        </a:solidFill>
                        <a:effectLst/>
                        <a:latin typeface="+mn-ea"/>
                        <a:ea typeface="ＭＳ Ｐゴシック" panose="020B0600070205080204" pitchFamily="50" charset="-128"/>
                        <a:cs typeface="+mn-cs"/>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a:spcBef>
                          <a:spcPct val="20000"/>
                        </a:spcBef>
                        <a:buClr>
                          <a:schemeClr val="accent2"/>
                        </a:buClr>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defRPr kumimoji="1" sz="21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  画像：</a:t>
                      </a:r>
                      <a:r>
                        <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180×120(W×H</a:t>
                      </a:r>
                      <a:r>
                        <a:rPr kumimoji="1" lang="ja-JP" altLang="en-US"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 </a:t>
                      </a:r>
                      <a:r>
                        <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px)</a:t>
                      </a:r>
                    </a:p>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  タイトル：</a:t>
                      </a:r>
                      <a:r>
                        <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30w</a:t>
                      </a:r>
                      <a:r>
                        <a:rPr kumimoji="1" lang="ja-JP" altLang="en-US"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程度</a:t>
                      </a:r>
                      <a:endPar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endParaRPr>
                    </a:p>
                  </a:txBody>
                  <a:tcPr marL="9526" marR="9526" marT="9518"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8734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900" b="1" u="none" strike="noStrike" cap="none" normalizeH="0" baseline="0" dirty="0">
                          <a:ln>
                            <a:noFill/>
                          </a:ln>
                          <a:solidFill>
                            <a:schemeClr val="accent3">
                              <a:lumMod val="25000"/>
                            </a:schemeClr>
                          </a:solidFill>
                          <a:effectLst/>
                          <a:latin typeface="+mn-ea"/>
                          <a:ea typeface="+mn-ea"/>
                        </a:rPr>
                        <a:t>表示方法</a:t>
                      </a:r>
                      <a:endParaRPr kumimoji="1" lang="ja-JP" altLang="en-US" sz="900" b="1" i="0" u="none" strike="noStrike" cap="none" normalizeH="0" baseline="0" dirty="0">
                        <a:ln>
                          <a:noFill/>
                        </a:ln>
                        <a:solidFill>
                          <a:schemeClr val="accent3">
                            <a:lumMod val="25000"/>
                          </a:schemeClr>
                        </a:solidFill>
                        <a:effectLst/>
                        <a:latin typeface="+mn-ea"/>
                        <a:ea typeface="+mn-ea"/>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  ローテーション</a:t>
                      </a:r>
                      <a:endPar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endParaRPr>
                    </a:p>
                  </a:txBody>
                  <a:tcPr marL="9526" marR="9526" marT="9518"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9433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900" b="1" u="none" strike="noStrike" cap="none" normalizeH="0" baseline="0" dirty="0">
                          <a:ln>
                            <a:noFill/>
                          </a:ln>
                          <a:solidFill>
                            <a:schemeClr val="accent3">
                              <a:lumMod val="25000"/>
                            </a:schemeClr>
                          </a:solidFill>
                          <a:effectLst/>
                          <a:latin typeface="+mn-ea"/>
                          <a:ea typeface="+mn-ea"/>
                        </a:rPr>
                        <a:t>原稿差替</a:t>
                      </a:r>
                      <a:endParaRPr kumimoji="1" lang="ja-JP" altLang="en-US" sz="900" b="1" i="0" u="none" strike="noStrike" cap="none" normalizeH="0" baseline="0" dirty="0">
                        <a:ln>
                          <a:noFill/>
                        </a:ln>
                        <a:solidFill>
                          <a:schemeClr val="accent3">
                            <a:lumMod val="25000"/>
                          </a:schemeClr>
                        </a:solidFill>
                        <a:effectLst/>
                        <a:latin typeface="+mn-ea"/>
                        <a:ea typeface="+mn-ea"/>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  不可</a:t>
                      </a:r>
                      <a:endPar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endParaRPr>
                    </a:p>
                  </a:txBody>
                  <a:tcPr marL="9526" marR="9526" marT="9518"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40709">
                <a:tc>
                  <a:txBody>
                    <a:bodyPr/>
                    <a:lstStyle>
                      <a:lvl1pPr>
                        <a:spcBef>
                          <a:spcPct val="20000"/>
                        </a:spcBef>
                        <a:buClr>
                          <a:schemeClr val="accent2"/>
                        </a:buClr>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defRPr kumimoji="1" sz="21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900" b="1" u="none" strike="noStrike" cap="none" normalizeH="0" baseline="0" dirty="0">
                          <a:ln>
                            <a:noFill/>
                          </a:ln>
                          <a:solidFill>
                            <a:schemeClr val="accent3">
                              <a:lumMod val="25000"/>
                            </a:schemeClr>
                          </a:solidFill>
                          <a:effectLst/>
                          <a:latin typeface="+mn-ea"/>
                          <a:ea typeface="+mn-ea"/>
                        </a:rPr>
                        <a:t>ファイル形式・容量</a:t>
                      </a:r>
                      <a:endParaRPr kumimoji="1" lang="ja-JP" altLang="en-US" sz="900" b="1" i="0" u="none" strike="noStrike" cap="none" normalizeH="0" baseline="0" dirty="0">
                        <a:ln>
                          <a:noFill/>
                        </a:ln>
                        <a:solidFill>
                          <a:schemeClr val="accent3">
                            <a:lumMod val="25000"/>
                          </a:schemeClr>
                        </a:solidFill>
                        <a:effectLst/>
                        <a:latin typeface="+mn-ea"/>
                        <a:ea typeface="+mn-ea"/>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a:spcBef>
                          <a:spcPct val="20000"/>
                        </a:spcBef>
                        <a:buClr>
                          <a:schemeClr val="accent2"/>
                        </a:buClr>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defRPr kumimoji="1" sz="21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  JPEG</a:t>
                      </a:r>
                      <a:r>
                        <a:rPr kumimoji="1" lang="ja-JP" altLang="en-US"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または</a:t>
                      </a:r>
                      <a:r>
                        <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PNG</a:t>
                      </a:r>
                      <a:r>
                        <a:rPr kumimoji="1" lang="ja-JP" altLang="en-US"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a:t>
                      </a:r>
                      <a:endPar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endParaRPr>
                    </a:p>
                    <a:p>
                      <a:pPr marL="0" marR="0" lvl="0" indent="0" algn="l" defTabSz="914400" rtl="0" eaLnBrk="1" fontAlgn="ctr"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  100KB</a:t>
                      </a:r>
                      <a:r>
                        <a:rPr kumimoji="1" lang="ja-JP" altLang="en-US"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以内　</a:t>
                      </a:r>
                      <a:endPar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endParaRPr>
                    </a:p>
                  </a:txBody>
                  <a:tcPr marL="9526" marR="9526" marT="9518"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8734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900" b="1" u="none" strike="noStrike" cap="none" normalizeH="0" baseline="0" dirty="0">
                          <a:ln>
                            <a:noFill/>
                          </a:ln>
                          <a:solidFill>
                            <a:schemeClr val="accent3">
                              <a:lumMod val="25000"/>
                            </a:schemeClr>
                          </a:solidFill>
                          <a:effectLst/>
                          <a:latin typeface="+mn-ea"/>
                          <a:ea typeface="+mn-ea"/>
                        </a:rPr>
                        <a:t>申込締切日</a:t>
                      </a:r>
                      <a:endParaRPr kumimoji="1" lang="ja-JP" altLang="en-US" sz="900" b="1" i="0" u="none" strike="noStrike" cap="none" normalizeH="0" baseline="0" dirty="0">
                        <a:ln>
                          <a:noFill/>
                        </a:ln>
                        <a:solidFill>
                          <a:schemeClr val="accent3">
                            <a:lumMod val="25000"/>
                          </a:schemeClr>
                        </a:solidFill>
                        <a:effectLst/>
                        <a:latin typeface="+mn-ea"/>
                        <a:ea typeface="+mn-ea"/>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  掲載開始日の</a:t>
                      </a:r>
                      <a:r>
                        <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6</a:t>
                      </a:r>
                      <a:r>
                        <a:rPr kumimoji="1" lang="ja-JP" altLang="en-US"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営業日前</a:t>
                      </a:r>
                      <a:endPar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endParaRPr>
                    </a:p>
                  </a:txBody>
                  <a:tcPr marL="9526" marR="9526" marT="9518"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8734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900" b="1" u="none" strike="noStrike" cap="none" normalizeH="0" baseline="0" dirty="0">
                          <a:ln>
                            <a:noFill/>
                          </a:ln>
                          <a:solidFill>
                            <a:schemeClr val="accent3">
                              <a:lumMod val="25000"/>
                            </a:schemeClr>
                          </a:solidFill>
                          <a:effectLst/>
                          <a:latin typeface="+mn-ea"/>
                          <a:ea typeface="+mn-ea"/>
                        </a:rPr>
                        <a:t>入稿締切日</a:t>
                      </a:r>
                      <a:endParaRPr kumimoji="1" lang="ja-JP" altLang="en-US" sz="900" b="1" i="0" u="none" strike="noStrike" cap="none" normalizeH="0" baseline="0" dirty="0">
                        <a:ln>
                          <a:noFill/>
                        </a:ln>
                        <a:solidFill>
                          <a:schemeClr val="accent3">
                            <a:lumMod val="25000"/>
                          </a:schemeClr>
                        </a:solidFill>
                        <a:effectLst/>
                        <a:latin typeface="+mn-ea"/>
                        <a:ea typeface="+mn-ea"/>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  掲載開始日の</a:t>
                      </a:r>
                      <a:r>
                        <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5</a:t>
                      </a:r>
                      <a:r>
                        <a:rPr kumimoji="1" lang="ja-JP" altLang="en-US"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営業日前</a:t>
                      </a:r>
                      <a:endPar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endParaRPr>
                    </a:p>
                  </a:txBody>
                  <a:tcPr marL="9526" marR="9526" marT="9518"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bl>
          </a:graphicData>
        </a:graphic>
      </p:graphicFrame>
      <p:sp>
        <p:nvSpPr>
          <p:cNvPr id="13" name="テキスト ボックス 16"/>
          <p:cNvSpPr txBox="1">
            <a:spLocks noChangeArrowheads="1"/>
          </p:cNvSpPr>
          <p:nvPr/>
        </p:nvSpPr>
        <p:spPr bwMode="auto">
          <a:xfrm>
            <a:off x="4663408" y="5443460"/>
            <a:ext cx="3622719" cy="930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034" tIns="49517" rIns="99034" bIns="49517">
            <a:spAutoFit/>
          </a:bodyPr>
          <a:lstStyle>
            <a:defPPr>
              <a:defRPr lang="ja-JP"/>
            </a:defPPr>
            <a:lvl1pPr marL="0" algn="l" defTabSz="1072866" rtl="0" eaLnBrk="1" latinLnBrk="0" hangingPunct="1">
              <a:defRPr kumimoji="1" sz="2100" kern="1200">
                <a:solidFill>
                  <a:schemeClr val="tx1"/>
                </a:solidFill>
                <a:latin typeface="+mn-lt"/>
                <a:ea typeface="+mn-ea"/>
                <a:cs typeface="+mn-cs"/>
              </a:defRPr>
            </a:lvl1pPr>
            <a:lvl2pPr marL="536433" algn="l" defTabSz="1072866" rtl="0" eaLnBrk="1" latinLnBrk="0" hangingPunct="1">
              <a:defRPr kumimoji="1" sz="2100" kern="1200">
                <a:solidFill>
                  <a:schemeClr val="tx1"/>
                </a:solidFill>
                <a:latin typeface="+mn-lt"/>
                <a:ea typeface="+mn-ea"/>
                <a:cs typeface="+mn-cs"/>
              </a:defRPr>
            </a:lvl2pPr>
            <a:lvl3pPr marL="1072866" algn="l" defTabSz="1072866" rtl="0" eaLnBrk="1" latinLnBrk="0" hangingPunct="1">
              <a:defRPr kumimoji="1" sz="2100" kern="1200">
                <a:solidFill>
                  <a:schemeClr val="tx1"/>
                </a:solidFill>
                <a:latin typeface="+mn-lt"/>
                <a:ea typeface="+mn-ea"/>
                <a:cs typeface="+mn-cs"/>
              </a:defRPr>
            </a:lvl3pPr>
            <a:lvl4pPr marL="1609298" algn="l" defTabSz="1072866" rtl="0" eaLnBrk="1" latinLnBrk="0" hangingPunct="1">
              <a:defRPr kumimoji="1" sz="2100" kern="1200">
                <a:solidFill>
                  <a:schemeClr val="tx1"/>
                </a:solidFill>
                <a:latin typeface="+mn-lt"/>
                <a:ea typeface="+mn-ea"/>
                <a:cs typeface="+mn-cs"/>
              </a:defRPr>
            </a:lvl4pPr>
            <a:lvl5pPr marL="2145731" algn="l" defTabSz="1072866" rtl="0" eaLnBrk="1" latinLnBrk="0" hangingPunct="1">
              <a:defRPr kumimoji="1" sz="2100" kern="1200">
                <a:solidFill>
                  <a:schemeClr val="tx1"/>
                </a:solidFill>
                <a:latin typeface="+mn-lt"/>
                <a:ea typeface="+mn-ea"/>
                <a:cs typeface="+mn-cs"/>
              </a:defRPr>
            </a:lvl5pPr>
            <a:lvl6pPr marL="2682164" algn="l" defTabSz="1072866" rtl="0" eaLnBrk="1" latinLnBrk="0" hangingPunct="1">
              <a:defRPr kumimoji="1" sz="2100" kern="1200">
                <a:solidFill>
                  <a:schemeClr val="tx1"/>
                </a:solidFill>
                <a:latin typeface="+mn-lt"/>
                <a:ea typeface="+mn-ea"/>
                <a:cs typeface="+mn-cs"/>
              </a:defRPr>
            </a:lvl6pPr>
            <a:lvl7pPr marL="3218597" algn="l" defTabSz="1072866" rtl="0" eaLnBrk="1" latinLnBrk="0" hangingPunct="1">
              <a:defRPr kumimoji="1" sz="2100" kern="1200">
                <a:solidFill>
                  <a:schemeClr val="tx1"/>
                </a:solidFill>
                <a:latin typeface="+mn-lt"/>
                <a:ea typeface="+mn-ea"/>
                <a:cs typeface="+mn-cs"/>
              </a:defRPr>
            </a:lvl7pPr>
            <a:lvl8pPr marL="3755029" algn="l" defTabSz="1072866" rtl="0" eaLnBrk="1" latinLnBrk="0" hangingPunct="1">
              <a:defRPr kumimoji="1" sz="2100" kern="1200">
                <a:solidFill>
                  <a:schemeClr val="tx1"/>
                </a:solidFill>
                <a:latin typeface="+mn-lt"/>
                <a:ea typeface="+mn-ea"/>
                <a:cs typeface="+mn-cs"/>
              </a:defRPr>
            </a:lvl8pPr>
            <a:lvl9pPr marL="4291462" algn="l" defTabSz="1072866" rtl="0" eaLnBrk="1" latinLnBrk="0" hangingPunct="1">
              <a:defRPr kumimoji="1" sz="2100" kern="1200">
                <a:solidFill>
                  <a:schemeClr val="tx1"/>
                </a:solidFill>
                <a:latin typeface="+mn-lt"/>
                <a:ea typeface="+mn-ea"/>
                <a:cs typeface="+mn-cs"/>
              </a:defRPr>
            </a:lvl9pPr>
          </a:lstStyle>
          <a:p>
            <a:r>
              <a:rPr lang="en-US" altLang="ja-JP" sz="900" dirty="0">
                <a:solidFill>
                  <a:schemeClr val="accent3">
                    <a:lumMod val="25000"/>
                  </a:schemeClr>
                </a:solidFill>
                <a:latin typeface="+mn-ea"/>
                <a:cs typeface="メイリオ" charset="0"/>
              </a:rPr>
              <a:t>※</a:t>
            </a:r>
            <a:r>
              <a:rPr lang="ja-JP" altLang="en-US" sz="900" dirty="0">
                <a:solidFill>
                  <a:schemeClr val="accent3">
                    <a:lumMod val="25000"/>
                  </a:schemeClr>
                </a:solidFill>
                <a:latin typeface="+mn-ea"/>
                <a:cs typeface="メイリオ" charset="0"/>
              </a:rPr>
              <a:t>上記は消費税を含まない、グロス提供価格となります。</a:t>
            </a:r>
            <a:endParaRPr lang="en-US" altLang="ja-JP" sz="900" dirty="0">
              <a:solidFill>
                <a:schemeClr val="accent3">
                  <a:lumMod val="25000"/>
                </a:schemeClr>
              </a:solidFill>
              <a:latin typeface="+mn-ea"/>
              <a:cs typeface="メイリオ" charset="0"/>
            </a:endParaRPr>
          </a:p>
          <a:p>
            <a:r>
              <a:rPr lang="en-US" altLang="ja-JP" sz="900" dirty="0">
                <a:solidFill>
                  <a:schemeClr val="accent3">
                    <a:lumMod val="25000"/>
                  </a:schemeClr>
                </a:solidFill>
                <a:latin typeface="+mn-ea"/>
                <a:cs typeface="メイリオ" charset="0"/>
              </a:rPr>
              <a:t>※</a:t>
            </a:r>
            <a:r>
              <a:rPr lang="ja-JP" altLang="en-US" sz="900" dirty="0">
                <a:solidFill>
                  <a:schemeClr val="accent3">
                    <a:lumMod val="25000"/>
                  </a:schemeClr>
                </a:solidFill>
                <a:latin typeface="+mn-ea"/>
                <a:cs typeface="メイリオ" charset="0"/>
              </a:rPr>
              <a:t>他社広告も同時に掲載いたします。</a:t>
            </a:r>
            <a:endParaRPr lang="en-US" altLang="ja-JP" sz="900" dirty="0">
              <a:solidFill>
                <a:schemeClr val="accent3">
                  <a:lumMod val="25000"/>
                </a:schemeClr>
              </a:solidFill>
              <a:latin typeface="+mn-ea"/>
              <a:cs typeface="メイリオ" charset="0"/>
            </a:endParaRPr>
          </a:p>
          <a:p>
            <a:r>
              <a:rPr lang="en-US" altLang="ja-JP" sz="900" dirty="0">
                <a:solidFill>
                  <a:schemeClr val="accent3">
                    <a:lumMod val="25000"/>
                  </a:schemeClr>
                </a:solidFill>
                <a:latin typeface="+mn-ea"/>
                <a:cs typeface="メイリオ" charset="0"/>
              </a:rPr>
              <a:t>※</a:t>
            </a:r>
            <a:r>
              <a:rPr lang="ja-JP" altLang="en-US" sz="900" dirty="0">
                <a:solidFill>
                  <a:schemeClr val="accent3">
                    <a:lumMod val="25000"/>
                  </a:schemeClr>
                </a:solidFill>
                <a:latin typeface="+mn-ea"/>
                <a:cs typeface="メイリオ" charset="0"/>
              </a:rPr>
              <a:t>掲載レポートはインプレッション数、</a:t>
            </a:r>
            <a:r>
              <a:rPr lang="en-US" altLang="ja-JP" sz="900" dirty="0">
                <a:solidFill>
                  <a:schemeClr val="accent3">
                    <a:lumMod val="25000"/>
                  </a:schemeClr>
                </a:solidFill>
                <a:latin typeface="+mn-ea"/>
                <a:cs typeface="メイリオ" charset="0"/>
              </a:rPr>
              <a:t>CTR</a:t>
            </a:r>
            <a:r>
              <a:rPr lang="ja-JP" altLang="en-US" sz="900" dirty="0">
                <a:solidFill>
                  <a:schemeClr val="accent3">
                    <a:lumMod val="25000"/>
                  </a:schemeClr>
                </a:solidFill>
                <a:latin typeface="+mn-ea"/>
                <a:cs typeface="メイリオ" charset="0"/>
              </a:rPr>
              <a:t>を</a:t>
            </a:r>
            <a:endParaRPr lang="en-US" altLang="ja-JP" sz="900" dirty="0">
              <a:solidFill>
                <a:schemeClr val="accent3">
                  <a:lumMod val="25000"/>
                </a:schemeClr>
              </a:solidFill>
              <a:latin typeface="+mn-ea"/>
              <a:cs typeface="メイリオ" charset="0"/>
            </a:endParaRPr>
          </a:p>
          <a:p>
            <a:r>
              <a:rPr lang="ja-JP" altLang="en-US" sz="900" dirty="0">
                <a:solidFill>
                  <a:schemeClr val="accent3">
                    <a:lumMod val="25000"/>
                  </a:schemeClr>
                </a:solidFill>
                <a:latin typeface="+mn-ea"/>
                <a:cs typeface="メイリオ" charset="0"/>
              </a:rPr>
              <a:t>　掲載終了後</a:t>
            </a:r>
            <a:r>
              <a:rPr lang="en-US" altLang="ja-JP" sz="900" dirty="0">
                <a:solidFill>
                  <a:schemeClr val="accent3">
                    <a:lumMod val="25000"/>
                  </a:schemeClr>
                </a:solidFill>
                <a:latin typeface="+mn-ea"/>
                <a:cs typeface="メイリオ" charset="0"/>
              </a:rPr>
              <a:t>10</a:t>
            </a:r>
            <a:r>
              <a:rPr lang="ja-JP" altLang="en-US" sz="900" dirty="0">
                <a:solidFill>
                  <a:schemeClr val="accent3">
                    <a:lumMod val="25000"/>
                  </a:schemeClr>
                </a:solidFill>
                <a:latin typeface="+mn-ea"/>
                <a:cs typeface="メイリオ" charset="0"/>
              </a:rPr>
              <a:t>営業日以内にご提出いたします。</a:t>
            </a:r>
            <a:endParaRPr lang="en-US" altLang="ja-JP" sz="900" dirty="0">
              <a:solidFill>
                <a:schemeClr val="accent3">
                  <a:lumMod val="25000"/>
                </a:schemeClr>
              </a:solidFill>
              <a:latin typeface="+mn-ea"/>
              <a:cs typeface="メイリオ" charset="0"/>
            </a:endParaRPr>
          </a:p>
          <a:p>
            <a:r>
              <a:rPr lang="en-US" altLang="ja-JP" sz="900" dirty="0">
                <a:solidFill>
                  <a:schemeClr val="accent3">
                    <a:lumMod val="25000"/>
                  </a:schemeClr>
                </a:solidFill>
                <a:latin typeface="+mn-ea"/>
                <a:cs typeface="メイリオ" charset="0"/>
              </a:rPr>
              <a:t>※</a:t>
            </a:r>
            <a:r>
              <a:rPr lang="ja-JP" altLang="en-US" sz="900" dirty="0">
                <a:solidFill>
                  <a:schemeClr val="accent3">
                    <a:lumMod val="25000"/>
                  </a:schemeClr>
                </a:solidFill>
                <a:latin typeface="+mn-ea"/>
                <a:cs typeface="メイリオ" charset="0"/>
              </a:rPr>
              <a:t>最低出稿金額：</a:t>
            </a:r>
            <a:r>
              <a:rPr lang="en-US" altLang="ja-JP" sz="900" dirty="0">
                <a:solidFill>
                  <a:schemeClr val="accent3">
                    <a:lumMod val="25000"/>
                  </a:schemeClr>
                </a:solidFill>
                <a:latin typeface="+mn-ea"/>
                <a:cs typeface="メイリオ" charset="0"/>
              </a:rPr>
              <a:t>15</a:t>
            </a:r>
            <a:r>
              <a:rPr lang="ja-JP" altLang="en-US" sz="900" dirty="0">
                <a:solidFill>
                  <a:schemeClr val="accent3">
                    <a:lumMod val="25000"/>
                  </a:schemeClr>
                </a:solidFill>
                <a:latin typeface="+mn-ea"/>
                <a:cs typeface="メイリオ" charset="0"/>
              </a:rPr>
              <a:t>万円　</a:t>
            </a:r>
            <a:endParaRPr lang="en-US" altLang="ja-JP" sz="900" dirty="0">
              <a:solidFill>
                <a:schemeClr val="accent3">
                  <a:lumMod val="25000"/>
                </a:schemeClr>
              </a:solidFill>
              <a:latin typeface="+mn-ea"/>
              <a:cs typeface="メイリオ" charset="0"/>
            </a:endParaRPr>
          </a:p>
          <a:p>
            <a:r>
              <a:rPr lang="en-US" altLang="ja-JP" sz="900" dirty="0">
                <a:solidFill>
                  <a:schemeClr val="accent3">
                    <a:lumMod val="25000"/>
                  </a:schemeClr>
                </a:solidFill>
                <a:latin typeface="+mn-ea"/>
                <a:cs typeface="メイリオ" charset="0"/>
              </a:rPr>
              <a:t>※</a:t>
            </a:r>
            <a:r>
              <a:rPr lang="ja-JP" altLang="en-US" sz="900" dirty="0">
                <a:solidFill>
                  <a:schemeClr val="accent3">
                    <a:lumMod val="25000"/>
                  </a:schemeClr>
                </a:solidFill>
                <a:latin typeface="+mn-ea"/>
                <a:cs typeface="メイリオ" charset="0"/>
              </a:rPr>
              <a:t>スポンサード記事へのリンク価格は</a:t>
            </a:r>
            <a:r>
              <a:rPr lang="ja-JP" altLang="en-US" sz="900" dirty="0">
                <a:solidFill>
                  <a:schemeClr val="accent3">
                    <a:lumMod val="25000"/>
                  </a:schemeClr>
                </a:solidFill>
                <a:latin typeface="メイリオ" panose="020B0604030504040204" pitchFamily="50" charset="-128"/>
              </a:rPr>
              <a:t>申込時より</a:t>
            </a:r>
            <a:r>
              <a:rPr lang="en-US" altLang="ja-JP" sz="900" dirty="0">
                <a:solidFill>
                  <a:schemeClr val="accent3">
                    <a:lumMod val="25000"/>
                  </a:schemeClr>
                </a:solidFill>
                <a:latin typeface="メイリオ" panose="020B0604030504040204" pitchFamily="50" charset="-128"/>
              </a:rPr>
              <a:t>1</a:t>
            </a:r>
            <a:r>
              <a:rPr lang="ja-JP" altLang="en-US" sz="900" dirty="0">
                <a:solidFill>
                  <a:schemeClr val="accent3">
                    <a:lumMod val="25000"/>
                  </a:schemeClr>
                </a:solidFill>
                <a:latin typeface="メイリオ" panose="020B0604030504040204" pitchFamily="50" charset="-128"/>
              </a:rPr>
              <a:t>年以内</a:t>
            </a:r>
            <a:endParaRPr lang="en-US" altLang="ja-JP" sz="900" dirty="0">
              <a:solidFill>
                <a:schemeClr val="accent3">
                  <a:lumMod val="25000"/>
                </a:schemeClr>
              </a:solidFill>
              <a:latin typeface="+mn-ea"/>
              <a:cs typeface="メイリオ" charset="0"/>
            </a:endParaRPr>
          </a:p>
        </p:txBody>
      </p:sp>
      <p:sp>
        <p:nvSpPr>
          <p:cNvPr id="22" name="角丸四角形 13">
            <a:extLst>
              <a:ext uri="{FF2B5EF4-FFF2-40B4-BE49-F238E27FC236}">
                <a16:creationId xmlns:a16="http://schemas.microsoft.com/office/drawing/2014/main" id="{650F80FF-8D1F-4434-B422-D14B63927C45}"/>
              </a:ext>
            </a:extLst>
          </p:cNvPr>
          <p:cNvSpPr/>
          <p:nvPr/>
        </p:nvSpPr>
        <p:spPr>
          <a:xfrm>
            <a:off x="737571" y="1429450"/>
            <a:ext cx="3681341" cy="249145"/>
          </a:xfrm>
          <a:prstGeom prst="roundRect">
            <a:avLst>
              <a:gd name="adj" fmla="val 0"/>
            </a:avLst>
          </a:prstGeom>
          <a:no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solidFill>
                  <a:schemeClr val="bg1"/>
                </a:solidFill>
                <a:latin typeface="+mn-ea"/>
              </a:rPr>
              <a:t>TOP</a:t>
            </a:r>
            <a:r>
              <a:rPr kumimoji="1" lang="ja-JP" altLang="en-US" sz="1200" b="1" dirty="0">
                <a:solidFill>
                  <a:schemeClr val="bg1"/>
                </a:solidFill>
                <a:latin typeface="+mn-ea"/>
              </a:rPr>
              <a:t>ページ</a:t>
            </a:r>
            <a:r>
              <a:rPr kumimoji="1" lang="en-US" altLang="ja-JP" sz="1200" b="1" dirty="0">
                <a:solidFill>
                  <a:schemeClr val="bg1"/>
                </a:solidFill>
                <a:latin typeface="+mn-ea"/>
              </a:rPr>
              <a:t>/</a:t>
            </a:r>
            <a:r>
              <a:rPr kumimoji="1" lang="ja-JP" altLang="en-US" sz="1200" b="1" dirty="0">
                <a:solidFill>
                  <a:schemeClr val="bg1"/>
                </a:solidFill>
                <a:latin typeface="+mn-ea"/>
              </a:rPr>
              <a:t>一覧</a:t>
            </a:r>
            <a:r>
              <a:rPr kumimoji="1" lang="en-US" altLang="ja-JP" sz="1200" b="1" dirty="0">
                <a:solidFill>
                  <a:schemeClr val="bg1"/>
                </a:solidFill>
                <a:latin typeface="+mn-ea"/>
              </a:rPr>
              <a:t>/</a:t>
            </a:r>
            <a:r>
              <a:rPr kumimoji="1" lang="ja-JP" altLang="en-US" sz="1200" b="1" dirty="0">
                <a:solidFill>
                  <a:schemeClr val="bg1"/>
                </a:solidFill>
                <a:latin typeface="+mn-ea"/>
              </a:rPr>
              <a:t>記事詳細共通</a:t>
            </a:r>
            <a:endParaRPr kumimoji="1" lang="en-US" altLang="ja-JP" sz="1200" b="1" dirty="0">
              <a:solidFill>
                <a:schemeClr val="bg1"/>
              </a:solidFill>
              <a:latin typeface="+mn-ea"/>
            </a:endParaRPr>
          </a:p>
        </p:txBody>
      </p:sp>
      <p:sp>
        <p:nvSpPr>
          <p:cNvPr id="21" name="角丸四角形 13">
            <a:extLst>
              <a:ext uri="{FF2B5EF4-FFF2-40B4-BE49-F238E27FC236}">
                <a16:creationId xmlns:a16="http://schemas.microsoft.com/office/drawing/2014/main" id="{C37A94BD-F92D-49CC-B99F-8F79B74A5A54}"/>
              </a:ext>
            </a:extLst>
          </p:cNvPr>
          <p:cNvSpPr/>
          <p:nvPr/>
        </p:nvSpPr>
        <p:spPr>
          <a:xfrm>
            <a:off x="3159375" y="1829999"/>
            <a:ext cx="1255598" cy="298790"/>
          </a:xfrm>
          <a:prstGeom prst="roundRect">
            <a:avLst>
              <a:gd name="adj" fmla="val 0"/>
            </a:avLst>
          </a:prstGeom>
          <a:solidFill>
            <a:schemeClr val="bg1"/>
          </a:solidFill>
          <a:ln w="6350">
            <a:solidFill>
              <a:schemeClr val="bg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accent3">
                    <a:lumMod val="25000"/>
                  </a:schemeClr>
                </a:solidFill>
                <a:latin typeface="+mn-ea"/>
              </a:rPr>
              <a:t>スマホ表示</a:t>
            </a:r>
          </a:p>
        </p:txBody>
      </p:sp>
      <p:sp>
        <p:nvSpPr>
          <p:cNvPr id="57" name="角丸四角形 13">
            <a:extLst>
              <a:ext uri="{FF2B5EF4-FFF2-40B4-BE49-F238E27FC236}">
                <a16:creationId xmlns:a16="http://schemas.microsoft.com/office/drawing/2014/main" id="{0CA29AAA-B924-45FF-89CE-0EC7379D72D8}"/>
              </a:ext>
            </a:extLst>
          </p:cNvPr>
          <p:cNvSpPr/>
          <p:nvPr/>
        </p:nvSpPr>
        <p:spPr>
          <a:xfrm>
            <a:off x="741898" y="1831573"/>
            <a:ext cx="2156963" cy="298790"/>
          </a:xfrm>
          <a:prstGeom prst="roundRect">
            <a:avLst>
              <a:gd name="adj" fmla="val 0"/>
            </a:avLst>
          </a:prstGeom>
          <a:solidFill>
            <a:schemeClr val="bg1"/>
          </a:solidFill>
          <a:ln w="6350">
            <a:solidFill>
              <a:schemeClr val="bg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accent3">
                    <a:lumMod val="25000"/>
                  </a:schemeClr>
                </a:solidFill>
                <a:latin typeface="+mn-ea"/>
              </a:rPr>
              <a:t>パソコン表示</a:t>
            </a:r>
          </a:p>
        </p:txBody>
      </p:sp>
      <p:sp>
        <p:nvSpPr>
          <p:cNvPr id="18" name="四角形吹き出し 9">
            <a:extLst>
              <a:ext uri="{FF2B5EF4-FFF2-40B4-BE49-F238E27FC236}">
                <a16:creationId xmlns:a16="http://schemas.microsoft.com/office/drawing/2014/main" id="{4EF324B7-4CB8-477F-83C8-016CB3C16320}"/>
              </a:ext>
            </a:extLst>
          </p:cNvPr>
          <p:cNvSpPr/>
          <p:nvPr/>
        </p:nvSpPr>
        <p:spPr>
          <a:xfrm>
            <a:off x="1870074" y="5781653"/>
            <a:ext cx="1699856" cy="419413"/>
          </a:xfrm>
          <a:prstGeom prst="wedgeRectCallout">
            <a:avLst>
              <a:gd name="adj1" fmla="val 35209"/>
              <a:gd name="adj2" fmla="val -87386"/>
            </a:avLst>
          </a:prstGeom>
          <a:solidFill>
            <a:schemeClr val="bg1"/>
          </a:solid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100" dirty="0">
                <a:solidFill>
                  <a:schemeClr val="accent3">
                    <a:lumMod val="25000"/>
                  </a:schemeClr>
                </a:solidFill>
                <a:latin typeface="+mn-ea"/>
              </a:rPr>
              <a:t>編集部おすすめ記事の</a:t>
            </a:r>
            <a:endParaRPr lang="en-US" altLang="ja-JP" sz="1100" dirty="0">
              <a:solidFill>
                <a:schemeClr val="accent3">
                  <a:lumMod val="25000"/>
                </a:schemeClr>
              </a:solidFill>
              <a:latin typeface="+mn-ea"/>
            </a:endParaRPr>
          </a:p>
          <a:p>
            <a:r>
              <a:rPr lang="en-US" altLang="ja-JP" sz="1100" dirty="0">
                <a:solidFill>
                  <a:schemeClr val="accent3">
                    <a:lumMod val="25000"/>
                  </a:schemeClr>
                </a:solidFill>
                <a:latin typeface="+mn-ea"/>
              </a:rPr>
              <a:t>6</a:t>
            </a:r>
            <a:r>
              <a:rPr lang="ja-JP" altLang="en-US" sz="1100" dirty="0">
                <a:solidFill>
                  <a:schemeClr val="accent3">
                    <a:lumMod val="25000"/>
                  </a:schemeClr>
                </a:solidFill>
                <a:latin typeface="+mn-ea"/>
              </a:rPr>
              <a:t>番目にインフィード枠</a:t>
            </a:r>
          </a:p>
        </p:txBody>
      </p:sp>
      <p:sp>
        <p:nvSpPr>
          <p:cNvPr id="53" name="フローチャート: せん孔テープ 52">
            <a:extLst>
              <a:ext uri="{FF2B5EF4-FFF2-40B4-BE49-F238E27FC236}">
                <a16:creationId xmlns:a16="http://schemas.microsoft.com/office/drawing/2014/main" id="{9FB89614-3065-41B8-8D24-2D1D69B5AB77}"/>
              </a:ext>
            </a:extLst>
          </p:cNvPr>
          <p:cNvSpPr/>
          <p:nvPr/>
        </p:nvSpPr>
        <p:spPr>
          <a:xfrm>
            <a:off x="737727" y="5639939"/>
            <a:ext cx="2142267" cy="107416"/>
          </a:xfrm>
          <a:prstGeom prst="flowChartPunchedTap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accent3">
                  <a:lumMod val="25000"/>
                </a:schemeClr>
              </a:solidFill>
              <a:latin typeface="+mn-ea"/>
            </a:endParaRPr>
          </a:p>
        </p:txBody>
      </p:sp>
      <p:sp>
        <p:nvSpPr>
          <p:cNvPr id="61" name="フローチャート: せん孔テープ 60">
            <a:extLst>
              <a:ext uri="{FF2B5EF4-FFF2-40B4-BE49-F238E27FC236}">
                <a16:creationId xmlns:a16="http://schemas.microsoft.com/office/drawing/2014/main" id="{3818F6AC-3C69-4AF9-B9EA-640C7C4752A4}"/>
              </a:ext>
            </a:extLst>
          </p:cNvPr>
          <p:cNvSpPr/>
          <p:nvPr/>
        </p:nvSpPr>
        <p:spPr>
          <a:xfrm>
            <a:off x="3177276" y="2983400"/>
            <a:ext cx="1233135" cy="107369"/>
          </a:xfrm>
          <a:prstGeom prst="flowChartPunchedTap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accent3">
                  <a:lumMod val="25000"/>
                </a:schemeClr>
              </a:solidFill>
              <a:latin typeface="+mn-ea"/>
            </a:endParaRPr>
          </a:p>
        </p:txBody>
      </p:sp>
      <p:sp>
        <p:nvSpPr>
          <p:cNvPr id="32" name="角丸四角形 31">
            <a:extLst>
              <a:ext uri="{FF2B5EF4-FFF2-40B4-BE49-F238E27FC236}">
                <a16:creationId xmlns:a16="http://schemas.microsoft.com/office/drawing/2014/main" id="{B1B60AAB-DACD-C444-96DB-8147C06F0E22}"/>
              </a:ext>
            </a:extLst>
          </p:cNvPr>
          <p:cNvSpPr/>
          <p:nvPr/>
        </p:nvSpPr>
        <p:spPr>
          <a:xfrm>
            <a:off x="417809" y="649354"/>
            <a:ext cx="350287" cy="630666"/>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33" name="正方形/長方形 32">
            <a:extLst>
              <a:ext uri="{FF2B5EF4-FFF2-40B4-BE49-F238E27FC236}">
                <a16:creationId xmlns:a16="http://schemas.microsoft.com/office/drawing/2014/main" id="{3CB0289C-4C4D-1C46-A829-16F077BBBA20}"/>
              </a:ext>
            </a:extLst>
          </p:cNvPr>
          <p:cNvSpPr/>
          <p:nvPr/>
        </p:nvSpPr>
        <p:spPr>
          <a:xfrm>
            <a:off x="358706" y="841675"/>
            <a:ext cx="482209" cy="394997"/>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600"/>
              </a:lnSpc>
            </a:pPr>
            <a:r>
              <a:rPr kumimoji="1" lang="en-US" altLang="ja-JP" sz="2800" b="1" dirty="0">
                <a:latin typeface="+mn-ea"/>
              </a:rPr>
              <a:t>1</a:t>
            </a:r>
            <a:endParaRPr kumimoji="1" lang="ja-JP" altLang="en-US" sz="2800" b="1" dirty="0">
              <a:latin typeface="+mn-ea"/>
            </a:endParaRPr>
          </a:p>
        </p:txBody>
      </p:sp>
      <p:sp>
        <p:nvSpPr>
          <p:cNvPr id="37" name="スライド番号プレースホルダー 3">
            <a:extLst>
              <a:ext uri="{FF2B5EF4-FFF2-40B4-BE49-F238E27FC236}">
                <a16:creationId xmlns:a16="http://schemas.microsoft.com/office/drawing/2014/main" id="{C29B4B7E-1372-DF42-84E3-F261A66372BE}"/>
              </a:ext>
            </a:extLst>
          </p:cNvPr>
          <p:cNvSpPr txBox="1">
            <a:spLocks/>
          </p:cNvSpPr>
          <p:nvPr/>
        </p:nvSpPr>
        <p:spPr>
          <a:xfrm>
            <a:off x="6992287" y="6554817"/>
            <a:ext cx="2057400" cy="297235"/>
          </a:xfrm>
          <a:prstGeom prst="rect">
            <a:avLst/>
          </a:prstGeom>
        </p:spPr>
        <p:txBody>
          <a:bodyPr vert="horz" lIns="91440" tIns="45720" rIns="91440" bIns="45720" rtlCol="0" anchor="ctr"/>
          <a:lstStyle>
            <a:defPPr>
              <a:defRPr lang="en-US"/>
            </a:defPPr>
            <a:lvl1pPr marL="0" algn="r" defTabSz="457200" rtl="0" eaLnBrk="1" latinLnBrk="0" hangingPunct="1">
              <a:defRPr sz="1400" b="1" kern="1200">
                <a:solidFill>
                  <a:schemeClr val="accent3">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401335-F730-4287-99F3-CA1058D16EE0}" type="slidenum">
              <a:rPr kumimoji="1" lang="ja-JP" altLang="en-US" smtClean="0"/>
              <a:pPr/>
              <a:t>25</a:t>
            </a:fld>
            <a:endParaRPr kumimoji="1" lang="ja-JP" altLang="en-US" dirty="0"/>
          </a:p>
        </p:txBody>
      </p:sp>
    </p:spTree>
    <p:extLst>
      <p:ext uri="{BB962C8B-B14F-4D97-AF65-F5344CB8AC3E}">
        <p14:creationId xmlns:p14="http://schemas.microsoft.com/office/powerpoint/2010/main" val="30848784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角丸四角形 29">
            <a:extLst>
              <a:ext uri="{FF2B5EF4-FFF2-40B4-BE49-F238E27FC236}">
                <a16:creationId xmlns:a16="http://schemas.microsoft.com/office/drawing/2014/main" id="{BF424184-16C0-8343-9D7E-93EE834F4A67}"/>
              </a:ext>
            </a:extLst>
          </p:cNvPr>
          <p:cNvSpPr/>
          <p:nvPr/>
        </p:nvSpPr>
        <p:spPr>
          <a:xfrm>
            <a:off x="901355" y="1412512"/>
            <a:ext cx="3678637" cy="243042"/>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31" name="角丸四角形 30">
            <a:extLst>
              <a:ext uri="{FF2B5EF4-FFF2-40B4-BE49-F238E27FC236}">
                <a16:creationId xmlns:a16="http://schemas.microsoft.com/office/drawing/2014/main" id="{B2D1E4A9-1F3B-6748-91B6-98EC2157A573}"/>
              </a:ext>
            </a:extLst>
          </p:cNvPr>
          <p:cNvSpPr/>
          <p:nvPr/>
        </p:nvSpPr>
        <p:spPr>
          <a:xfrm>
            <a:off x="4915559" y="1407077"/>
            <a:ext cx="3905118" cy="259629"/>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pic>
        <p:nvPicPr>
          <p:cNvPr id="33" name="図 32">
            <a:extLst>
              <a:ext uri="{FF2B5EF4-FFF2-40B4-BE49-F238E27FC236}">
                <a16:creationId xmlns:a16="http://schemas.microsoft.com/office/drawing/2014/main" id="{1ACE52DA-E812-40AB-BFA2-316C327AA46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309248" y="2060816"/>
            <a:ext cx="1282584" cy="1919867"/>
          </a:xfrm>
          <a:prstGeom prst="rect">
            <a:avLst/>
          </a:prstGeom>
        </p:spPr>
      </p:pic>
      <p:pic>
        <p:nvPicPr>
          <p:cNvPr id="34" name="図 33">
            <a:extLst>
              <a:ext uri="{FF2B5EF4-FFF2-40B4-BE49-F238E27FC236}">
                <a16:creationId xmlns:a16="http://schemas.microsoft.com/office/drawing/2014/main" id="{D14EBBFB-57CC-4FFC-B523-5444761427A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326455" y="3980683"/>
            <a:ext cx="1245541" cy="2116349"/>
          </a:xfrm>
          <a:prstGeom prst="rect">
            <a:avLst/>
          </a:prstGeom>
        </p:spPr>
      </p:pic>
      <p:sp>
        <p:nvSpPr>
          <p:cNvPr id="35" name="正方形/長方形 34">
            <a:extLst>
              <a:ext uri="{FF2B5EF4-FFF2-40B4-BE49-F238E27FC236}">
                <a16:creationId xmlns:a16="http://schemas.microsoft.com/office/drawing/2014/main" id="{ED1C37FF-1272-4424-9C2A-5BF97A88876E}"/>
              </a:ext>
            </a:extLst>
          </p:cNvPr>
          <p:cNvSpPr/>
          <p:nvPr/>
        </p:nvSpPr>
        <p:spPr>
          <a:xfrm>
            <a:off x="3464050" y="4945469"/>
            <a:ext cx="999544" cy="830642"/>
          </a:xfrm>
          <a:prstGeom prst="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bg1"/>
                </a:solidFill>
              </a:rPr>
              <a:t>AD</a:t>
            </a:r>
          </a:p>
          <a:p>
            <a:pPr algn="ctr"/>
            <a:endParaRPr lang="en-US" altLang="ja-JP" sz="800" b="1" dirty="0">
              <a:solidFill>
                <a:schemeClr val="bg1"/>
              </a:solidFill>
            </a:endParaRPr>
          </a:p>
          <a:p>
            <a:pPr algn="ctr"/>
            <a:r>
              <a:rPr lang="ja-JP" altLang="en-US" sz="800" b="1" dirty="0">
                <a:solidFill>
                  <a:schemeClr val="bg1"/>
                </a:solidFill>
              </a:rPr>
              <a:t>バナー</a:t>
            </a:r>
            <a:endParaRPr lang="en-US" altLang="ja-JP" sz="800" b="1" dirty="0">
              <a:solidFill>
                <a:schemeClr val="bg1"/>
              </a:solidFill>
            </a:endParaRPr>
          </a:p>
        </p:txBody>
      </p:sp>
      <p:pic>
        <p:nvPicPr>
          <p:cNvPr id="32" name="図 31">
            <a:extLst>
              <a:ext uri="{FF2B5EF4-FFF2-40B4-BE49-F238E27FC236}">
                <a16:creationId xmlns:a16="http://schemas.microsoft.com/office/drawing/2014/main" id="{61DBC322-BB85-4728-A42D-7483E0857D9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03882" y="2208497"/>
            <a:ext cx="2169761" cy="1460096"/>
          </a:xfrm>
          <a:prstGeom prst="rect">
            <a:avLst/>
          </a:prstGeom>
        </p:spPr>
      </p:pic>
      <p:pic>
        <p:nvPicPr>
          <p:cNvPr id="37" name="図 36">
            <a:extLst>
              <a:ext uri="{FF2B5EF4-FFF2-40B4-BE49-F238E27FC236}">
                <a16:creationId xmlns:a16="http://schemas.microsoft.com/office/drawing/2014/main" id="{35B2444D-EE3F-4C12-AA48-170DDC20991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00662" y="2049567"/>
            <a:ext cx="2156963" cy="175752"/>
          </a:xfrm>
          <a:prstGeom prst="rect">
            <a:avLst/>
          </a:prstGeom>
        </p:spPr>
      </p:pic>
      <p:pic>
        <p:nvPicPr>
          <p:cNvPr id="38" name="図 37">
            <a:extLst>
              <a:ext uri="{FF2B5EF4-FFF2-40B4-BE49-F238E27FC236}">
                <a16:creationId xmlns:a16="http://schemas.microsoft.com/office/drawing/2014/main" id="{8CA3BAD0-33DE-4DEF-AC3C-B427C7501E3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04492" y="3416741"/>
            <a:ext cx="2157749" cy="1450089"/>
          </a:xfrm>
          <a:prstGeom prst="rect">
            <a:avLst/>
          </a:prstGeom>
        </p:spPr>
      </p:pic>
      <p:pic>
        <p:nvPicPr>
          <p:cNvPr id="41" name="図 40">
            <a:extLst>
              <a:ext uri="{FF2B5EF4-FFF2-40B4-BE49-F238E27FC236}">
                <a16:creationId xmlns:a16="http://schemas.microsoft.com/office/drawing/2014/main" id="{552CFF1D-5558-42C0-B94F-3D140456FF8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70884" y="4605415"/>
            <a:ext cx="2091357" cy="1307247"/>
          </a:xfrm>
          <a:prstGeom prst="rect">
            <a:avLst/>
          </a:prstGeom>
        </p:spPr>
      </p:pic>
      <p:pic>
        <p:nvPicPr>
          <p:cNvPr id="49" name="図 48">
            <a:extLst>
              <a:ext uri="{FF2B5EF4-FFF2-40B4-BE49-F238E27FC236}">
                <a16:creationId xmlns:a16="http://schemas.microsoft.com/office/drawing/2014/main" id="{EF5EC868-C659-40D8-8397-C947256F54D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98161" y="4748209"/>
            <a:ext cx="2126067" cy="1471414"/>
          </a:xfrm>
          <a:prstGeom prst="rect">
            <a:avLst/>
          </a:prstGeom>
        </p:spPr>
      </p:pic>
      <p:sp>
        <p:nvSpPr>
          <p:cNvPr id="50" name="正方形/長方形 49">
            <a:extLst>
              <a:ext uri="{FF2B5EF4-FFF2-40B4-BE49-F238E27FC236}">
                <a16:creationId xmlns:a16="http://schemas.microsoft.com/office/drawing/2014/main" id="{B5B5B5ED-BD56-46D8-B6F8-53BC6FDAF876}"/>
              </a:ext>
            </a:extLst>
          </p:cNvPr>
          <p:cNvSpPr/>
          <p:nvPr/>
        </p:nvSpPr>
        <p:spPr>
          <a:xfrm>
            <a:off x="1149303" y="5413057"/>
            <a:ext cx="514555" cy="429875"/>
          </a:xfrm>
          <a:prstGeom prst="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bg1"/>
                </a:solidFill>
              </a:rPr>
              <a:t>AD</a:t>
            </a:r>
            <a:endParaRPr kumimoji="1" lang="ja-JP" altLang="en-US" sz="300" b="1" dirty="0">
              <a:solidFill>
                <a:schemeClr val="bg1"/>
              </a:solidFill>
            </a:endParaRPr>
          </a:p>
        </p:txBody>
      </p:sp>
      <p:sp>
        <p:nvSpPr>
          <p:cNvPr id="54" name="正方形/長方形 53">
            <a:extLst>
              <a:ext uri="{FF2B5EF4-FFF2-40B4-BE49-F238E27FC236}">
                <a16:creationId xmlns:a16="http://schemas.microsoft.com/office/drawing/2014/main" id="{810E87FD-4A42-4F35-89B1-03B9899BD2E6}"/>
              </a:ext>
            </a:extLst>
          </p:cNvPr>
          <p:cNvSpPr/>
          <p:nvPr/>
        </p:nvSpPr>
        <p:spPr>
          <a:xfrm>
            <a:off x="1711064" y="5421330"/>
            <a:ext cx="514555" cy="429875"/>
          </a:xfrm>
          <a:prstGeom prst="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solidFill>
                  <a:schemeClr val="bg1"/>
                </a:solidFill>
              </a:rPr>
              <a:t>AD</a:t>
            </a:r>
            <a:endParaRPr kumimoji="1" lang="ja-JP" altLang="en-US" sz="300" b="1" dirty="0">
              <a:solidFill>
                <a:schemeClr val="bg1"/>
              </a:solidFill>
            </a:endParaRPr>
          </a:p>
        </p:txBody>
      </p:sp>
      <p:sp>
        <p:nvSpPr>
          <p:cNvPr id="56" name="正方形/長方形 55">
            <a:extLst>
              <a:ext uri="{FF2B5EF4-FFF2-40B4-BE49-F238E27FC236}">
                <a16:creationId xmlns:a16="http://schemas.microsoft.com/office/drawing/2014/main" id="{63BF1C2E-231F-4C74-9872-5422F0C4B192}"/>
              </a:ext>
            </a:extLst>
          </p:cNvPr>
          <p:cNvSpPr/>
          <p:nvPr/>
        </p:nvSpPr>
        <p:spPr>
          <a:xfrm>
            <a:off x="904438" y="1750040"/>
            <a:ext cx="2160313" cy="4480250"/>
          </a:xfrm>
          <a:prstGeom prst="rect">
            <a:avLst/>
          </a:prstGeom>
          <a:noFill/>
          <a:ln w="63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latin typeface="+mn-ea"/>
            </a:endParaRPr>
          </a:p>
        </p:txBody>
      </p:sp>
      <p:sp>
        <p:nvSpPr>
          <p:cNvPr id="43" name="正方形/長方形 42">
            <a:extLst>
              <a:ext uri="{FF2B5EF4-FFF2-40B4-BE49-F238E27FC236}">
                <a16:creationId xmlns:a16="http://schemas.microsoft.com/office/drawing/2014/main" id="{E3449F2C-8B6E-4A79-BDFA-4EB04DF5F439}"/>
              </a:ext>
            </a:extLst>
          </p:cNvPr>
          <p:cNvSpPr/>
          <p:nvPr/>
        </p:nvSpPr>
        <p:spPr>
          <a:xfrm>
            <a:off x="3318441" y="1742235"/>
            <a:ext cx="1259235" cy="4482218"/>
          </a:xfrm>
          <a:prstGeom prst="rect">
            <a:avLst/>
          </a:prstGeom>
          <a:noFill/>
          <a:ln w="63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latin typeface="+mn-ea"/>
            </a:endParaRPr>
          </a:p>
        </p:txBody>
      </p:sp>
      <p:sp>
        <p:nvSpPr>
          <p:cNvPr id="2" name="タイトル 1"/>
          <p:cNvSpPr>
            <a:spLocks noGrp="1"/>
          </p:cNvSpPr>
          <p:nvPr>
            <p:ph type="title"/>
          </p:nvPr>
        </p:nvSpPr>
        <p:spPr>
          <a:xfrm>
            <a:off x="179388" y="90635"/>
            <a:ext cx="6622856" cy="308934"/>
          </a:xfrm>
        </p:spPr>
        <p:txBody>
          <a:bodyPr/>
          <a:lstStyle/>
          <a:p>
            <a:r>
              <a:rPr lang="ja-JP" altLang="en-US" dirty="0">
                <a:solidFill>
                  <a:schemeClr val="accent3">
                    <a:lumMod val="25000"/>
                  </a:schemeClr>
                </a:solidFill>
              </a:rPr>
              <a:t>バナー広告</a:t>
            </a:r>
            <a:endParaRPr kumimoji="1" lang="ja-JP" altLang="en-US" dirty="0">
              <a:solidFill>
                <a:schemeClr val="accent3">
                  <a:lumMod val="25000"/>
                </a:schemeClr>
              </a:solidFill>
            </a:endParaRPr>
          </a:p>
        </p:txBody>
      </p:sp>
      <p:sp>
        <p:nvSpPr>
          <p:cNvPr id="7" name="タイトル 1">
            <a:extLst>
              <a:ext uri="{FF2B5EF4-FFF2-40B4-BE49-F238E27FC236}">
                <a16:creationId xmlns:a16="http://schemas.microsoft.com/office/drawing/2014/main" id="{BFF8DF2E-BA40-450A-8899-97F5A0F0DE9F}"/>
              </a:ext>
            </a:extLst>
          </p:cNvPr>
          <p:cNvSpPr txBox="1">
            <a:spLocks/>
          </p:cNvSpPr>
          <p:nvPr/>
        </p:nvSpPr>
        <p:spPr>
          <a:xfrm>
            <a:off x="970884" y="801714"/>
            <a:ext cx="6078981" cy="4291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1400" kern="1200">
                <a:solidFill>
                  <a:schemeClr val="tx1"/>
                </a:solidFill>
                <a:latin typeface="+mj-lt"/>
                <a:ea typeface="+mj-ea"/>
                <a:cs typeface="+mj-cs"/>
              </a:defRPr>
            </a:lvl1pPr>
          </a:lstStyle>
          <a:p>
            <a:r>
              <a:rPr lang="ja-JP" altLang="en-US" sz="1800" b="1" dirty="0">
                <a:solidFill>
                  <a:schemeClr val="accent3">
                    <a:lumMod val="25000"/>
                  </a:schemeClr>
                </a:solidFill>
                <a:latin typeface="+mn-ea"/>
                <a:ea typeface="+mn-ea"/>
              </a:rPr>
              <a:t>記事下レクタングル（バナー）</a:t>
            </a:r>
          </a:p>
        </p:txBody>
      </p:sp>
      <p:graphicFrame>
        <p:nvGraphicFramePr>
          <p:cNvPr id="12" name="表 11"/>
          <p:cNvGraphicFramePr>
            <a:graphicFrameLocks noGrp="1"/>
          </p:cNvGraphicFramePr>
          <p:nvPr>
            <p:extLst>
              <p:ext uri="{D42A27DB-BD31-4B8C-83A1-F6EECF244321}">
                <p14:modId xmlns:p14="http://schemas.microsoft.com/office/powerpoint/2010/main" val="3339877059"/>
              </p:ext>
            </p:extLst>
          </p:nvPr>
        </p:nvGraphicFramePr>
        <p:xfrm>
          <a:off x="4869155" y="1399458"/>
          <a:ext cx="3918502" cy="3845634"/>
        </p:xfrm>
        <a:graphic>
          <a:graphicData uri="http://schemas.openxmlformats.org/drawingml/2006/table">
            <a:tbl>
              <a:tblPr>
                <a:tableStyleId>{74C1A8A3-306A-4EB7-A6B1-4F7E0EB9C5D6}</a:tableStyleId>
              </a:tblPr>
              <a:tblGrid>
                <a:gridCol w="1249680">
                  <a:extLst>
                    <a:ext uri="{9D8B030D-6E8A-4147-A177-3AD203B41FA5}">
                      <a16:colId xmlns:a16="http://schemas.microsoft.com/office/drawing/2014/main" val="20000"/>
                    </a:ext>
                  </a:extLst>
                </a:gridCol>
                <a:gridCol w="2668822">
                  <a:extLst>
                    <a:ext uri="{9D8B030D-6E8A-4147-A177-3AD203B41FA5}">
                      <a16:colId xmlns:a16="http://schemas.microsoft.com/office/drawing/2014/main" val="20001"/>
                    </a:ext>
                  </a:extLst>
                </a:gridCol>
              </a:tblGrid>
              <a:tr h="269707">
                <a:tc gridSpan="2">
                  <a:txBody>
                    <a:bodyPr/>
                    <a:lstStyle>
                      <a:lvl1pPr>
                        <a:spcBef>
                          <a:spcPct val="20000"/>
                        </a:spcBef>
                        <a:buClr>
                          <a:schemeClr val="accent2"/>
                        </a:buClr>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defRPr kumimoji="1" sz="21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rPr>
                        <a:t>スペック</a:t>
                      </a:r>
                    </a:p>
                  </a:txBody>
                  <a:tcPr marL="9526" marR="9526" marT="9518"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lvl1pPr>
                        <a:spcBef>
                          <a:spcPct val="20000"/>
                        </a:spcBef>
                        <a:buClr>
                          <a:schemeClr val="accent2"/>
                        </a:buClr>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defRPr kumimoji="1" sz="21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1" lang="ja-JP" altLang="en-US" sz="1100" b="0" i="0" u="none" strike="noStrike" cap="none" normalizeH="0" baseline="0" dirty="0">
                        <a:ln>
                          <a:noFill/>
                        </a:ln>
                        <a:solidFill>
                          <a:schemeClr val="tx2"/>
                        </a:solidFill>
                        <a:effectLst/>
                        <a:latin typeface="メイリオ" panose="020B0604030504040204" pitchFamily="50" charset="-128"/>
                        <a:ea typeface="メイリオ" panose="020B0604030504040204" pitchFamily="50" charset="-128"/>
                      </a:endParaRPr>
                    </a:p>
                  </a:txBody>
                  <a:tcPr marL="91427" marR="91427" marT="45715" marB="4571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88519">
                <a:tc>
                  <a:txBody>
                    <a:bodyPr/>
                    <a:lstStyle>
                      <a:lvl1pPr>
                        <a:spcBef>
                          <a:spcPct val="20000"/>
                        </a:spcBef>
                        <a:buClr>
                          <a:schemeClr val="accent2"/>
                        </a:buClr>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defRPr kumimoji="1" sz="21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900" b="1" i="0" u="none" strike="noStrike" cap="none" normalizeH="0" baseline="0" dirty="0">
                          <a:ln>
                            <a:noFill/>
                          </a:ln>
                          <a:solidFill>
                            <a:schemeClr val="accent3">
                              <a:lumMod val="25000"/>
                            </a:schemeClr>
                          </a:solidFill>
                          <a:effectLst/>
                          <a:latin typeface="+mn-ea"/>
                          <a:ea typeface="+mn-ea"/>
                        </a:rPr>
                        <a:t>掲載料金</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a:spcBef>
                          <a:spcPct val="20000"/>
                        </a:spcBef>
                        <a:buClr>
                          <a:schemeClr val="accent2"/>
                        </a:buClr>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defRPr kumimoji="1" sz="21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ctr" latinLnBrk="0" hangingPunct="1">
                        <a:lnSpc>
                          <a:spcPct val="100000"/>
                        </a:lnSpc>
                        <a:spcBef>
                          <a:spcPct val="0"/>
                        </a:spcBef>
                        <a:spcAft>
                          <a:spcPct val="0"/>
                        </a:spcAft>
                        <a:buClrTx/>
                        <a:buSzTx/>
                        <a:buFontTx/>
                        <a:buNone/>
                        <a:tabLst/>
                        <a:defRPr/>
                      </a:pPr>
                      <a:r>
                        <a:rPr kumimoji="1" lang="en-US" altLang="ja-JP" sz="1200" b="1" i="0" u="none" strike="noStrike" cap="none" normalizeH="0" baseline="0" dirty="0">
                          <a:ln>
                            <a:noFill/>
                          </a:ln>
                          <a:solidFill>
                            <a:schemeClr val="accent6">
                              <a:lumMod val="50000"/>
                            </a:schemeClr>
                          </a:solidFill>
                          <a:effectLst/>
                          <a:latin typeface="メイリオ" panose="020B0604030504040204" pitchFamily="50" charset="-128"/>
                          <a:ea typeface="メイリオ" panose="020B0604030504040204" pitchFamily="50" charset="-128"/>
                        </a:rPr>
                        <a:t>1.5</a:t>
                      </a:r>
                      <a:r>
                        <a:rPr kumimoji="1" lang="ja-JP" altLang="en-US" sz="1200" b="1" i="0" u="none" strike="noStrike" cap="none" normalizeH="0" baseline="0" dirty="0">
                          <a:ln>
                            <a:noFill/>
                          </a:ln>
                          <a:solidFill>
                            <a:schemeClr val="accent6">
                              <a:lumMod val="50000"/>
                            </a:schemeClr>
                          </a:solidFill>
                          <a:effectLst/>
                          <a:latin typeface="メイリオ" panose="020B0604030504040204" pitchFamily="50" charset="-128"/>
                          <a:ea typeface="メイリオ" panose="020B0604030504040204" pitchFamily="50" charset="-128"/>
                        </a:rPr>
                        <a:t>円</a:t>
                      </a:r>
                      <a:r>
                        <a:rPr kumimoji="1" lang="ja-JP" altLang="en-US" sz="900" b="0" i="0" u="none" strike="noStrike" cap="none" normalizeH="0" baseline="0" dirty="0">
                          <a:ln>
                            <a:noFill/>
                          </a:ln>
                          <a:solidFill>
                            <a:schemeClr val="accent6">
                              <a:lumMod val="50000"/>
                            </a:schemeClr>
                          </a:solidFill>
                          <a:effectLst/>
                          <a:latin typeface="メイリオ" panose="020B0604030504040204" pitchFamily="50" charset="-128"/>
                          <a:ea typeface="メイリオ" panose="020B0604030504040204" pitchFamily="50" charset="-128"/>
                        </a:rPr>
                        <a:t> </a:t>
                      </a:r>
                      <a:r>
                        <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 imp (</a:t>
                      </a:r>
                      <a:r>
                        <a:rPr kumimoji="1" lang="ja-JP" altLang="en-US"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単体申込時</a:t>
                      </a:r>
                      <a:r>
                        <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a:t>
                      </a:r>
                    </a:p>
                  </a:txBody>
                  <a:tcPr marL="91427" marR="91427" marT="45715" marB="4571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88519">
                <a:tc>
                  <a:txBody>
                    <a:bodyPr/>
                    <a:lstStyle>
                      <a:lvl1pPr>
                        <a:spcBef>
                          <a:spcPct val="20000"/>
                        </a:spcBef>
                        <a:buClr>
                          <a:schemeClr val="accent2"/>
                        </a:buClr>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defRPr kumimoji="1" sz="21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ja-JP" sz="900" b="1" i="0" u="none" strike="noStrike" cap="none" normalizeH="0" baseline="0" dirty="0">
                          <a:ln>
                            <a:noFill/>
                          </a:ln>
                          <a:solidFill>
                            <a:schemeClr val="accent3">
                              <a:lumMod val="25000"/>
                            </a:schemeClr>
                          </a:solidFill>
                          <a:effectLst/>
                          <a:latin typeface="+mn-ea"/>
                          <a:ea typeface="+mn-ea"/>
                        </a:rPr>
                        <a:t>Imp</a:t>
                      </a:r>
                      <a:r>
                        <a:rPr kumimoji="1" lang="ja-JP" altLang="en-US" sz="900" b="1" i="0" u="none" strike="noStrike" cap="none" normalizeH="0" baseline="0" dirty="0">
                          <a:ln>
                            <a:noFill/>
                          </a:ln>
                          <a:solidFill>
                            <a:schemeClr val="accent3">
                              <a:lumMod val="25000"/>
                            </a:schemeClr>
                          </a:solidFill>
                          <a:effectLst/>
                          <a:latin typeface="+mn-ea"/>
                          <a:ea typeface="+mn-ea"/>
                        </a:rPr>
                        <a:t>数</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a:spcBef>
                          <a:spcPct val="20000"/>
                        </a:spcBef>
                        <a:buClr>
                          <a:schemeClr val="accent2"/>
                        </a:buClr>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defRPr kumimoji="1" sz="21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100,000imp ~ </a:t>
                      </a:r>
                      <a:r>
                        <a:rPr kumimoji="1" lang="ja-JP" altLang="en-US"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任意</a:t>
                      </a:r>
                      <a:endPar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endParaRPr>
                    </a:p>
                  </a:txBody>
                  <a:tcPr marL="91427" marR="91427" marT="45715" marB="4571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88519">
                <a:tc>
                  <a:txBody>
                    <a:bodyPr/>
                    <a:lstStyle>
                      <a:lvl1pPr>
                        <a:spcBef>
                          <a:spcPct val="20000"/>
                        </a:spcBef>
                        <a:buClr>
                          <a:schemeClr val="accent2"/>
                        </a:buClr>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defRPr kumimoji="1" sz="21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ctr" latinLnBrk="0" hangingPunct="1">
                        <a:lnSpc>
                          <a:spcPct val="100000"/>
                        </a:lnSpc>
                        <a:spcBef>
                          <a:spcPct val="0"/>
                        </a:spcBef>
                        <a:spcAft>
                          <a:spcPct val="0"/>
                        </a:spcAft>
                        <a:buClrTx/>
                        <a:buSzTx/>
                        <a:buFontTx/>
                        <a:buNone/>
                        <a:tabLst/>
                        <a:defRPr/>
                      </a:pPr>
                      <a:r>
                        <a:rPr kumimoji="1" lang="ja-JP" altLang="en-US" sz="900" b="1" i="0" u="none" strike="noStrike" cap="none" normalizeH="0" baseline="0" dirty="0">
                          <a:ln>
                            <a:noFill/>
                          </a:ln>
                          <a:solidFill>
                            <a:schemeClr val="accent3">
                              <a:lumMod val="25000"/>
                            </a:schemeClr>
                          </a:solidFill>
                          <a:effectLst/>
                          <a:latin typeface="+mn-ea"/>
                          <a:ea typeface="+mn-ea"/>
                        </a:rPr>
                        <a:t>期間</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a:spcBef>
                          <a:spcPct val="20000"/>
                        </a:spcBef>
                        <a:buClr>
                          <a:schemeClr val="accent2"/>
                        </a:buClr>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defRPr kumimoji="1" sz="21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ctr" latinLnBrk="0" hangingPunct="1">
                        <a:lnSpc>
                          <a:spcPct val="100000"/>
                        </a:lnSpc>
                        <a:spcBef>
                          <a:spcPct val="0"/>
                        </a:spcBef>
                        <a:spcAft>
                          <a:spcPct val="0"/>
                        </a:spcAft>
                        <a:buClrTx/>
                        <a:buSzTx/>
                        <a:buFontTx/>
                        <a:buNone/>
                        <a:tabLst/>
                        <a:defRPr/>
                      </a:pPr>
                      <a:r>
                        <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4</a:t>
                      </a:r>
                      <a:r>
                        <a:rPr kumimoji="1" lang="ja-JP" altLang="en-US"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週間～（平日任意開始）</a:t>
                      </a:r>
                    </a:p>
                  </a:txBody>
                  <a:tcPr marL="91427" marR="91427" marT="45715" marB="4571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18156">
                <a:tc>
                  <a:txBody>
                    <a:bodyPr/>
                    <a:lstStyle>
                      <a:lvl1pPr>
                        <a:spcBef>
                          <a:spcPct val="20000"/>
                        </a:spcBef>
                        <a:buClr>
                          <a:schemeClr val="accent2"/>
                        </a:buClr>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defRPr kumimoji="1" sz="21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ctr" latinLnBrk="0" hangingPunct="1">
                        <a:lnSpc>
                          <a:spcPct val="100000"/>
                        </a:lnSpc>
                        <a:spcBef>
                          <a:spcPct val="0"/>
                        </a:spcBef>
                        <a:spcAft>
                          <a:spcPct val="0"/>
                        </a:spcAft>
                        <a:buClrTx/>
                        <a:buSzTx/>
                        <a:buFontTx/>
                        <a:buNone/>
                        <a:tabLst/>
                        <a:defRPr/>
                      </a:pPr>
                      <a:r>
                        <a:rPr kumimoji="1" lang="ja-JP" altLang="en-US" sz="900" b="1" u="none" strike="noStrike" cap="none" normalizeH="0" baseline="0" dirty="0">
                          <a:ln>
                            <a:noFill/>
                          </a:ln>
                          <a:solidFill>
                            <a:schemeClr val="accent3">
                              <a:lumMod val="25000"/>
                            </a:schemeClr>
                          </a:solidFill>
                          <a:effectLst/>
                          <a:latin typeface="+mn-ea"/>
                          <a:ea typeface="+mn-ea"/>
                        </a:rPr>
                        <a:t>掲載面</a:t>
                      </a:r>
                      <a:endParaRPr kumimoji="1" lang="ja-JP" altLang="en-US" sz="900" b="1" i="0" u="none" strike="noStrike" cap="none" normalizeH="0" baseline="0" dirty="0">
                        <a:ln>
                          <a:noFill/>
                        </a:ln>
                        <a:solidFill>
                          <a:schemeClr val="accent3">
                            <a:lumMod val="25000"/>
                          </a:schemeClr>
                        </a:solidFill>
                        <a:effectLst/>
                        <a:latin typeface="+mn-ea"/>
                        <a:ea typeface="+mn-ea"/>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a:spcBef>
                          <a:spcPct val="20000"/>
                        </a:spcBef>
                        <a:buClr>
                          <a:schemeClr val="accent2"/>
                        </a:buClr>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defRPr kumimoji="1" sz="21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ctr" latinLnBrk="0" hangingPunct="1">
                        <a:lnSpc>
                          <a:spcPct val="100000"/>
                        </a:lnSpc>
                        <a:spcBef>
                          <a:spcPct val="0"/>
                        </a:spcBef>
                        <a:spcAft>
                          <a:spcPct val="0"/>
                        </a:spcAft>
                        <a:buClrTx/>
                        <a:buSzTx/>
                        <a:buFontTx/>
                        <a:buNone/>
                        <a:tabLst/>
                        <a:defRPr/>
                      </a:pPr>
                      <a:r>
                        <a:rPr kumimoji="1" lang="ja-JP" altLang="en-US"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記事詳細</a:t>
                      </a:r>
                    </a:p>
                  </a:txBody>
                  <a:tcPr marL="91427" marR="91427" marT="45715" marB="4571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8734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900" b="1" u="none" strike="noStrike" cap="none" normalizeH="0" baseline="0" dirty="0">
                          <a:ln>
                            <a:noFill/>
                          </a:ln>
                          <a:solidFill>
                            <a:schemeClr val="accent3">
                              <a:lumMod val="25000"/>
                            </a:schemeClr>
                          </a:solidFill>
                          <a:effectLst/>
                          <a:latin typeface="+mn-ea"/>
                          <a:ea typeface="+mn-ea"/>
                        </a:rPr>
                        <a:t>デバイス</a:t>
                      </a:r>
                      <a:endParaRPr kumimoji="1" lang="ja-JP" altLang="en-US" sz="900" b="1" i="0" u="none" strike="noStrike" cap="none" normalizeH="0" baseline="0" dirty="0">
                        <a:ln>
                          <a:noFill/>
                        </a:ln>
                        <a:solidFill>
                          <a:schemeClr val="accent3">
                            <a:lumMod val="25000"/>
                          </a:schemeClr>
                        </a:solidFill>
                        <a:effectLst/>
                        <a:latin typeface="+mn-ea"/>
                        <a:ea typeface="+mn-ea"/>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SP/PC</a:t>
                      </a:r>
                      <a:endParaRPr kumimoji="1" lang="ja-JP" altLang="en-US"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endParaRPr>
                    </a:p>
                  </a:txBody>
                  <a:tcPr marL="91427" marR="91427" marT="45715" marB="4571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07783">
                <a:tc>
                  <a:txBody>
                    <a:bodyPr/>
                    <a:lstStyle>
                      <a:lvl1pPr>
                        <a:spcBef>
                          <a:spcPct val="20000"/>
                        </a:spcBef>
                        <a:buClr>
                          <a:schemeClr val="accent2"/>
                        </a:buClr>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defRPr kumimoji="1" sz="21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ctr" latinLnBrk="0" hangingPunct="1">
                        <a:lnSpc>
                          <a:spcPct val="100000"/>
                        </a:lnSpc>
                        <a:spcBef>
                          <a:spcPct val="0"/>
                        </a:spcBef>
                        <a:spcAft>
                          <a:spcPct val="0"/>
                        </a:spcAft>
                        <a:buClrTx/>
                        <a:buSzTx/>
                        <a:buFontTx/>
                        <a:buNone/>
                        <a:tabLst/>
                        <a:defRPr/>
                      </a:pPr>
                      <a:r>
                        <a:rPr kumimoji="1" lang="ja-JP" altLang="en-US" sz="900" b="1" u="none" strike="noStrike" cap="none" normalizeH="0" baseline="0" dirty="0">
                          <a:ln>
                            <a:noFill/>
                          </a:ln>
                          <a:solidFill>
                            <a:schemeClr val="accent3">
                              <a:lumMod val="25000"/>
                            </a:schemeClr>
                          </a:solidFill>
                          <a:effectLst/>
                          <a:latin typeface="+mn-ea"/>
                          <a:ea typeface="+mn-ea"/>
                        </a:rPr>
                        <a:t>クリエイティブ</a:t>
                      </a:r>
                      <a:endParaRPr kumimoji="1" lang="en-US" altLang="ja-JP" sz="900" b="1" i="0" u="none" strike="noStrike" kern="1200" cap="none" normalizeH="0" baseline="0" dirty="0">
                        <a:ln>
                          <a:noFill/>
                        </a:ln>
                        <a:solidFill>
                          <a:schemeClr val="accent3">
                            <a:lumMod val="25000"/>
                          </a:schemeClr>
                        </a:solidFill>
                        <a:effectLst/>
                        <a:latin typeface="+mn-ea"/>
                        <a:ea typeface="ＭＳ Ｐゴシック" panose="020B0600070205080204" pitchFamily="50" charset="-128"/>
                        <a:cs typeface="+mn-cs"/>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a:spcBef>
                          <a:spcPct val="20000"/>
                        </a:spcBef>
                        <a:buClr>
                          <a:schemeClr val="accent2"/>
                        </a:buClr>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defRPr kumimoji="1" sz="21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ctr" latinLnBrk="0" hangingPunct="1">
                        <a:lnSpc>
                          <a:spcPct val="100000"/>
                        </a:lnSpc>
                        <a:spcBef>
                          <a:spcPct val="0"/>
                        </a:spcBef>
                        <a:spcAft>
                          <a:spcPct val="0"/>
                        </a:spcAft>
                        <a:buClrTx/>
                        <a:buSzTx/>
                        <a:buFontTx/>
                        <a:buNone/>
                        <a:tabLst/>
                        <a:defRPr/>
                      </a:pPr>
                      <a:r>
                        <a:rPr kumimoji="1" lang="ja-JP" altLang="en-US"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  画像：</a:t>
                      </a:r>
                      <a:r>
                        <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300×250(W×H</a:t>
                      </a:r>
                      <a:r>
                        <a:rPr kumimoji="1" lang="ja-JP" altLang="en-US"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 </a:t>
                      </a:r>
                      <a:r>
                        <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px)</a:t>
                      </a:r>
                    </a:p>
                  </a:txBody>
                  <a:tcPr marL="9526" marR="9526" marT="9518"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8734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900" b="1" u="none" strike="noStrike" cap="none" normalizeH="0" baseline="0" dirty="0">
                          <a:ln>
                            <a:noFill/>
                          </a:ln>
                          <a:solidFill>
                            <a:schemeClr val="accent3">
                              <a:lumMod val="25000"/>
                            </a:schemeClr>
                          </a:solidFill>
                          <a:effectLst/>
                          <a:latin typeface="+mn-ea"/>
                          <a:ea typeface="+mn-ea"/>
                        </a:rPr>
                        <a:t>表示方法</a:t>
                      </a:r>
                      <a:endParaRPr kumimoji="1" lang="ja-JP" altLang="en-US" sz="900" b="1" i="0" u="none" strike="noStrike" cap="none" normalizeH="0" baseline="0" dirty="0">
                        <a:ln>
                          <a:noFill/>
                        </a:ln>
                        <a:solidFill>
                          <a:schemeClr val="accent3">
                            <a:lumMod val="25000"/>
                          </a:schemeClr>
                        </a:solidFill>
                        <a:effectLst/>
                        <a:latin typeface="+mn-ea"/>
                        <a:ea typeface="+mn-ea"/>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  ローテーション</a:t>
                      </a:r>
                      <a:endPar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endParaRPr>
                    </a:p>
                  </a:txBody>
                  <a:tcPr marL="9526" marR="9526" marT="9518"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9433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900" b="1" u="none" strike="noStrike" cap="none" normalizeH="0" baseline="0" dirty="0">
                          <a:ln>
                            <a:noFill/>
                          </a:ln>
                          <a:solidFill>
                            <a:schemeClr val="accent3">
                              <a:lumMod val="25000"/>
                            </a:schemeClr>
                          </a:solidFill>
                          <a:effectLst/>
                          <a:latin typeface="+mn-ea"/>
                          <a:ea typeface="+mn-ea"/>
                        </a:rPr>
                        <a:t>原稿差替</a:t>
                      </a:r>
                      <a:endParaRPr kumimoji="1" lang="ja-JP" altLang="en-US" sz="900" b="1" i="0" u="none" strike="noStrike" cap="none" normalizeH="0" baseline="0" dirty="0">
                        <a:ln>
                          <a:noFill/>
                        </a:ln>
                        <a:solidFill>
                          <a:schemeClr val="accent3">
                            <a:lumMod val="25000"/>
                          </a:schemeClr>
                        </a:solidFill>
                        <a:effectLst/>
                        <a:latin typeface="+mn-ea"/>
                        <a:ea typeface="+mn-ea"/>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  不可</a:t>
                      </a:r>
                      <a:endPar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endParaRPr>
                    </a:p>
                  </a:txBody>
                  <a:tcPr marL="9526" marR="9526" marT="9518"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40709">
                <a:tc>
                  <a:txBody>
                    <a:bodyPr/>
                    <a:lstStyle>
                      <a:lvl1pPr>
                        <a:spcBef>
                          <a:spcPct val="20000"/>
                        </a:spcBef>
                        <a:buClr>
                          <a:schemeClr val="accent2"/>
                        </a:buClr>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defRPr kumimoji="1" sz="21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900" b="1" u="none" strike="noStrike" cap="none" normalizeH="0" baseline="0" dirty="0">
                          <a:ln>
                            <a:noFill/>
                          </a:ln>
                          <a:solidFill>
                            <a:schemeClr val="accent3">
                              <a:lumMod val="25000"/>
                            </a:schemeClr>
                          </a:solidFill>
                          <a:effectLst/>
                          <a:latin typeface="+mn-ea"/>
                          <a:ea typeface="+mn-ea"/>
                        </a:rPr>
                        <a:t>ファイル形式・容量</a:t>
                      </a:r>
                      <a:endParaRPr kumimoji="1" lang="ja-JP" altLang="en-US" sz="900" b="1" i="0" u="none" strike="noStrike" cap="none" normalizeH="0" baseline="0" dirty="0">
                        <a:ln>
                          <a:noFill/>
                        </a:ln>
                        <a:solidFill>
                          <a:schemeClr val="accent3">
                            <a:lumMod val="25000"/>
                          </a:schemeClr>
                        </a:solidFill>
                        <a:effectLst/>
                        <a:latin typeface="+mn-ea"/>
                        <a:ea typeface="+mn-ea"/>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a:spcBef>
                          <a:spcPct val="20000"/>
                        </a:spcBef>
                        <a:buClr>
                          <a:schemeClr val="accent2"/>
                        </a:buClr>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defRPr kumimoji="1" sz="21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  JPEG</a:t>
                      </a:r>
                      <a:r>
                        <a:rPr kumimoji="1" lang="ja-JP" altLang="en-US"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または</a:t>
                      </a:r>
                      <a:r>
                        <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PNG</a:t>
                      </a:r>
                      <a:r>
                        <a:rPr kumimoji="1" lang="ja-JP" altLang="en-US"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a:t>
                      </a:r>
                      <a:endPar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endParaRPr>
                    </a:p>
                    <a:p>
                      <a:pPr marL="0" marR="0" lvl="0" indent="0" algn="l" defTabSz="914400" rtl="0" eaLnBrk="1" fontAlgn="ctr"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  100KB</a:t>
                      </a:r>
                      <a:r>
                        <a:rPr kumimoji="1" lang="ja-JP" altLang="en-US"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以内　</a:t>
                      </a:r>
                      <a:endPar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endParaRPr>
                    </a:p>
                  </a:txBody>
                  <a:tcPr marL="9526" marR="9526" marT="9518"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8734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900" b="1" u="none" strike="noStrike" cap="none" normalizeH="0" baseline="0" dirty="0">
                          <a:ln>
                            <a:noFill/>
                          </a:ln>
                          <a:solidFill>
                            <a:schemeClr val="accent3">
                              <a:lumMod val="25000"/>
                            </a:schemeClr>
                          </a:solidFill>
                          <a:effectLst/>
                          <a:latin typeface="+mn-ea"/>
                          <a:ea typeface="+mn-ea"/>
                        </a:rPr>
                        <a:t>申込締切日</a:t>
                      </a:r>
                      <a:endParaRPr kumimoji="1" lang="ja-JP" altLang="en-US" sz="900" b="1" i="0" u="none" strike="noStrike" cap="none" normalizeH="0" baseline="0" dirty="0">
                        <a:ln>
                          <a:noFill/>
                        </a:ln>
                        <a:solidFill>
                          <a:schemeClr val="accent3">
                            <a:lumMod val="25000"/>
                          </a:schemeClr>
                        </a:solidFill>
                        <a:effectLst/>
                        <a:latin typeface="+mn-ea"/>
                        <a:ea typeface="+mn-ea"/>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  掲載開始日の</a:t>
                      </a:r>
                      <a:r>
                        <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6</a:t>
                      </a:r>
                      <a:r>
                        <a:rPr kumimoji="1" lang="ja-JP" altLang="en-US"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営業日前</a:t>
                      </a:r>
                      <a:endPar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endParaRPr>
                    </a:p>
                  </a:txBody>
                  <a:tcPr marL="9526" marR="9526" marT="9518"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8734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900" b="1" u="none" strike="noStrike" cap="none" normalizeH="0" baseline="0" dirty="0">
                          <a:ln>
                            <a:noFill/>
                          </a:ln>
                          <a:solidFill>
                            <a:schemeClr val="accent3">
                              <a:lumMod val="25000"/>
                            </a:schemeClr>
                          </a:solidFill>
                          <a:effectLst/>
                          <a:latin typeface="+mn-ea"/>
                          <a:ea typeface="+mn-ea"/>
                        </a:rPr>
                        <a:t>入稿締切日</a:t>
                      </a:r>
                      <a:endParaRPr kumimoji="1" lang="ja-JP" altLang="en-US" sz="900" b="1" i="0" u="none" strike="noStrike" cap="none" normalizeH="0" baseline="0" dirty="0">
                        <a:ln>
                          <a:noFill/>
                        </a:ln>
                        <a:solidFill>
                          <a:schemeClr val="accent3">
                            <a:lumMod val="25000"/>
                          </a:schemeClr>
                        </a:solidFill>
                        <a:effectLst/>
                        <a:latin typeface="+mn-ea"/>
                        <a:ea typeface="+mn-ea"/>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  掲載開始日の</a:t>
                      </a:r>
                      <a:r>
                        <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5</a:t>
                      </a:r>
                      <a:r>
                        <a:rPr kumimoji="1" lang="ja-JP" altLang="en-US"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営業日前</a:t>
                      </a:r>
                      <a:endPar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endParaRPr>
                    </a:p>
                  </a:txBody>
                  <a:tcPr marL="9526" marR="9526" marT="9518"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bl>
          </a:graphicData>
        </a:graphic>
      </p:graphicFrame>
      <p:sp>
        <p:nvSpPr>
          <p:cNvPr id="13" name="テキスト ボックス 16"/>
          <p:cNvSpPr txBox="1">
            <a:spLocks noChangeArrowheads="1"/>
          </p:cNvSpPr>
          <p:nvPr/>
        </p:nvSpPr>
        <p:spPr bwMode="auto">
          <a:xfrm>
            <a:off x="4766752" y="5360452"/>
            <a:ext cx="3622719" cy="792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034" tIns="49517" rIns="99034" bIns="49517">
            <a:spAutoFit/>
          </a:bodyPr>
          <a:lstStyle>
            <a:defPPr>
              <a:defRPr lang="ja-JP"/>
            </a:defPPr>
            <a:lvl1pPr marL="0" algn="l" defTabSz="1072866" rtl="0" eaLnBrk="1" latinLnBrk="0" hangingPunct="1">
              <a:defRPr kumimoji="1" sz="2100" kern="1200">
                <a:solidFill>
                  <a:schemeClr val="tx1"/>
                </a:solidFill>
                <a:latin typeface="+mn-lt"/>
                <a:ea typeface="+mn-ea"/>
                <a:cs typeface="+mn-cs"/>
              </a:defRPr>
            </a:lvl1pPr>
            <a:lvl2pPr marL="536433" algn="l" defTabSz="1072866" rtl="0" eaLnBrk="1" latinLnBrk="0" hangingPunct="1">
              <a:defRPr kumimoji="1" sz="2100" kern="1200">
                <a:solidFill>
                  <a:schemeClr val="tx1"/>
                </a:solidFill>
                <a:latin typeface="+mn-lt"/>
                <a:ea typeface="+mn-ea"/>
                <a:cs typeface="+mn-cs"/>
              </a:defRPr>
            </a:lvl2pPr>
            <a:lvl3pPr marL="1072866" algn="l" defTabSz="1072866" rtl="0" eaLnBrk="1" latinLnBrk="0" hangingPunct="1">
              <a:defRPr kumimoji="1" sz="2100" kern="1200">
                <a:solidFill>
                  <a:schemeClr val="tx1"/>
                </a:solidFill>
                <a:latin typeface="+mn-lt"/>
                <a:ea typeface="+mn-ea"/>
                <a:cs typeface="+mn-cs"/>
              </a:defRPr>
            </a:lvl3pPr>
            <a:lvl4pPr marL="1609298" algn="l" defTabSz="1072866" rtl="0" eaLnBrk="1" latinLnBrk="0" hangingPunct="1">
              <a:defRPr kumimoji="1" sz="2100" kern="1200">
                <a:solidFill>
                  <a:schemeClr val="tx1"/>
                </a:solidFill>
                <a:latin typeface="+mn-lt"/>
                <a:ea typeface="+mn-ea"/>
                <a:cs typeface="+mn-cs"/>
              </a:defRPr>
            </a:lvl4pPr>
            <a:lvl5pPr marL="2145731" algn="l" defTabSz="1072866" rtl="0" eaLnBrk="1" latinLnBrk="0" hangingPunct="1">
              <a:defRPr kumimoji="1" sz="2100" kern="1200">
                <a:solidFill>
                  <a:schemeClr val="tx1"/>
                </a:solidFill>
                <a:latin typeface="+mn-lt"/>
                <a:ea typeface="+mn-ea"/>
                <a:cs typeface="+mn-cs"/>
              </a:defRPr>
            </a:lvl5pPr>
            <a:lvl6pPr marL="2682164" algn="l" defTabSz="1072866" rtl="0" eaLnBrk="1" latinLnBrk="0" hangingPunct="1">
              <a:defRPr kumimoji="1" sz="2100" kern="1200">
                <a:solidFill>
                  <a:schemeClr val="tx1"/>
                </a:solidFill>
                <a:latin typeface="+mn-lt"/>
                <a:ea typeface="+mn-ea"/>
                <a:cs typeface="+mn-cs"/>
              </a:defRPr>
            </a:lvl6pPr>
            <a:lvl7pPr marL="3218597" algn="l" defTabSz="1072866" rtl="0" eaLnBrk="1" latinLnBrk="0" hangingPunct="1">
              <a:defRPr kumimoji="1" sz="2100" kern="1200">
                <a:solidFill>
                  <a:schemeClr val="tx1"/>
                </a:solidFill>
                <a:latin typeface="+mn-lt"/>
                <a:ea typeface="+mn-ea"/>
                <a:cs typeface="+mn-cs"/>
              </a:defRPr>
            </a:lvl7pPr>
            <a:lvl8pPr marL="3755029" algn="l" defTabSz="1072866" rtl="0" eaLnBrk="1" latinLnBrk="0" hangingPunct="1">
              <a:defRPr kumimoji="1" sz="2100" kern="1200">
                <a:solidFill>
                  <a:schemeClr val="tx1"/>
                </a:solidFill>
                <a:latin typeface="+mn-lt"/>
                <a:ea typeface="+mn-ea"/>
                <a:cs typeface="+mn-cs"/>
              </a:defRPr>
            </a:lvl8pPr>
            <a:lvl9pPr marL="4291462" algn="l" defTabSz="1072866" rtl="0" eaLnBrk="1" latinLnBrk="0" hangingPunct="1">
              <a:defRPr kumimoji="1" sz="2100" kern="1200">
                <a:solidFill>
                  <a:schemeClr val="tx1"/>
                </a:solidFill>
                <a:latin typeface="+mn-lt"/>
                <a:ea typeface="+mn-ea"/>
                <a:cs typeface="+mn-cs"/>
              </a:defRPr>
            </a:lvl9pPr>
          </a:lstStyle>
          <a:p>
            <a:r>
              <a:rPr lang="en-US" altLang="ja-JP" sz="900" dirty="0">
                <a:solidFill>
                  <a:schemeClr val="accent3">
                    <a:lumMod val="25000"/>
                  </a:schemeClr>
                </a:solidFill>
                <a:latin typeface="+mn-ea"/>
                <a:cs typeface="メイリオ" charset="0"/>
              </a:rPr>
              <a:t>※</a:t>
            </a:r>
            <a:r>
              <a:rPr lang="ja-JP" altLang="en-US" sz="900" dirty="0">
                <a:solidFill>
                  <a:schemeClr val="accent3">
                    <a:lumMod val="25000"/>
                  </a:schemeClr>
                </a:solidFill>
                <a:latin typeface="+mn-ea"/>
                <a:cs typeface="メイリオ" charset="0"/>
              </a:rPr>
              <a:t>上記は消費税を含まない、グロス提供価格となります。</a:t>
            </a:r>
            <a:endParaRPr lang="en-US" altLang="ja-JP" sz="900" dirty="0">
              <a:solidFill>
                <a:schemeClr val="accent3">
                  <a:lumMod val="25000"/>
                </a:schemeClr>
              </a:solidFill>
              <a:latin typeface="+mn-ea"/>
              <a:cs typeface="メイリオ" charset="0"/>
            </a:endParaRPr>
          </a:p>
          <a:p>
            <a:r>
              <a:rPr lang="en-US" altLang="ja-JP" sz="900" dirty="0">
                <a:solidFill>
                  <a:schemeClr val="accent3">
                    <a:lumMod val="25000"/>
                  </a:schemeClr>
                </a:solidFill>
                <a:latin typeface="+mn-ea"/>
                <a:cs typeface="メイリオ" charset="0"/>
              </a:rPr>
              <a:t>※</a:t>
            </a:r>
            <a:r>
              <a:rPr lang="ja-JP" altLang="en-US" sz="900" dirty="0">
                <a:solidFill>
                  <a:schemeClr val="accent3">
                    <a:lumMod val="25000"/>
                  </a:schemeClr>
                </a:solidFill>
                <a:latin typeface="+mn-ea"/>
                <a:cs typeface="メイリオ" charset="0"/>
              </a:rPr>
              <a:t>他社広告も同時に掲載いたします。</a:t>
            </a:r>
            <a:endParaRPr lang="en-US" altLang="ja-JP" sz="900" dirty="0">
              <a:solidFill>
                <a:schemeClr val="accent3">
                  <a:lumMod val="25000"/>
                </a:schemeClr>
              </a:solidFill>
              <a:latin typeface="+mn-ea"/>
              <a:cs typeface="メイリオ" charset="0"/>
            </a:endParaRPr>
          </a:p>
          <a:p>
            <a:r>
              <a:rPr lang="en-US" altLang="ja-JP" sz="900" dirty="0">
                <a:solidFill>
                  <a:schemeClr val="accent3">
                    <a:lumMod val="25000"/>
                  </a:schemeClr>
                </a:solidFill>
                <a:latin typeface="+mn-ea"/>
                <a:cs typeface="メイリオ" charset="0"/>
              </a:rPr>
              <a:t>※</a:t>
            </a:r>
            <a:r>
              <a:rPr lang="ja-JP" altLang="en-US" sz="900" dirty="0">
                <a:solidFill>
                  <a:schemeClr val="accent3">
                    <a:lumMod val="25000"/>
                  </a:schemeClr>
                </a:solidFill>
                <a:latin typeface="+mn-ea"/>
                <a:cs typeface="メイリオ" charset="0"/>
              </a:rPr>
              <a:t>掲載レポートはインプレッション数、</a:t>
            </a:r>
            <a:r>
              <a:rPr lang="en-US" altLang="ja-JP" sz="900" dirty="0">
                <a:solidFill>
                  <a:schemeClr val="accent3">
                    <a:lumMod val="25000"/>
                  </a:schemeClr>
                </a:solidFill>
                <a:latin typeface="+mn-ea"/>
                <a:cs typeface="メイリオ" charset="0"/>
              </a:rPr>
              <a:t>CTR</a:t>
            </a:r>
            <a:r>
              <a:rPr lang="ja-JP" altLang="en-US" sz="900" dirty="0">
                <a:solidFill>
                  <a:schemeClr val="accent3">
                    <a:lumMod val="25000"/>
                  </a:schemeClr>
                </a:solidFill>
                <a:latin typeface="+mn-ea"/>
                <a:cs typeface="メイリオ" charset="0"/>
              </a:rPr>
              <a:t>を</a:t>
            </a:r>
            <a:endParaRPr lang="en-US" altLang="ja-JP" sz="900" dirty="0">
              <a:solidFill>
                <a:schemeClr val="accent3">
                  <a:lumMod val="25000"/>
                </a:schemeClr>
              </a:solidFill>
              <a:latin typeface="+mn-ea"/>
              <a:cs typeface="メイリオ" charset="0"/>
            </a:endParaRPr>
          </a:p>
          <a:p>
            <a:r>
              <a:rPr lang="ja-JP" altLang="en-US" sz="900" dirty="0">
                <a:solidFill>
                  <a:schemeClr val="accent3">
                    <a:lumMod val="25000"/>
                  </a:schemeClr>
                </a:solidFill>
                <a:latin typeface="+mn-ea"/>
                <a:cs typeface="メイリオ" charset="0"/>
              </a:rPr>
              <a:t>　掲載終了後</a:t>
            </a:r>
            <a:r>
              <a:rPr lang="en-US" altLang="ja-JP" sz="900" dirty="0">
                <a:solidFill>
                  <a:schemeClr val="accent3">
                    <a:lumMod val="25000"/>
                  </a:schemeClr>
                </a:solidFill>
                <a:latin typeface="+mn-ea"/>
                <a:cs typeface="メイリオ" charset="0"/>
              </a:rPr>
              <a:t>10</a:t>
            </a:r>
            <a:r>
              <a:rPr lang="ja-JP" altLang="en-US" sz="900" dirty="0">
                <a:solidFill>
                  <a:schemeClr val="accent3">
                    <a:lumMod val="25000"/>
                  </a:schemeClr>
                </a:solidFill>
                <a:latin typeface="+mn-ea"/>
                <a:cs typeface="メイリオ" charset="0"/>
              </a:rPr>
              <a:t>営業日以内にご提出いたします。</a:t>
            </a:r>
            <a:endParaRPr lang="en-US" altLang="ja-JP" sz="900" dirty="0">
              <a:solidFill>
                <a:schemeClr val="accent3">
                  <a:lumMod val="25000"/>
                </a:schemeClr>
              </a:solidFill>
              <a:latin typeface="+mn-ea"/>
              <a:cs typeface="メイリオ" charset="0"/>
            </a:endParaRPr>
          </a:p>
          <a:p>
            <a:r>
              <a:rPr lang="en-US" altLang="ja-JP" sz="900" dirty="0">
                <a:solidFill>
                  <a:schemeClr val="accent3">
                    <a:lumMod val="25000"/>
                  </a:schemeClr>
                </a:solidFill>
                <a:latin typeface="+mn-ea"/>
                <a:cs typeface="メイリオ" charset="0"/>
              </a:rPr>
              <a:t>※</a:t>
            </a:r>
            <a:r>
              <a:rPr lang="ja-JP" altLang="en-US" sz="900" dirty="0">
                <a:solidFill>
                  <a:schemeClr val="accent3">
                    <a:lumMod val="25000"/>
                  </a:schemeClr>
                </a:solidFill>
                <a:latin typeface="+mn-ea"/>
                <a:cs typeface="メイリオ" charset="0"/>
              </a:rPr>
              <a:t>最低出稿金額：</a:t>
            </a:r>
            <a:r>
              <a:rPr lang="en-US" altLang="ja-JP" sz="900" dirty="0">
                <a:solidFill>
                  <a:schemeClr val="accent3">
                    <a:lumMod val="25000"/>
                  </a:schemeClr>
                </a:solidFill>
                <a:latin typeface="+mn-ea"/>
                <a:cs typeface="メイリオ" charset="0"/>
              </a:rPr>
              <a:t>15</a:t>
            </a:r>
            <a:r>
              <a:rPr lang="ja-JP" altLang="en-US" sz="900" dirty="0">
                <a:solidFill>
                  <a:schemeClr val="accent3">
                    <a:lumMod val="25000"/>
                  </a:schemeClr>
                </a:solidFill>
                <a:latin typeface="+mn-ea"/>
                <a:cs typeface="メイリオ" charset="0"/>
              </a:rPr>
              <a:t>万円　</a:t>
            </a:r>
            <a:endParaRPr lang="en-US" altLang="ja-JP" sz="900" dirty="0">
              <a:solidFill>
                <a:schemeClr val="accent3">
                  <a:lumMod val="25000"/>
                </a:schemeClr>
              </a:solidFill>
              <a:latin typeface="+mn-ea"/>
              <a:cs typeface="メイリオ" charset="0"/>
            </a:endParaRPr>
          </a:p>
        </p:txBody>
      </p:sp>
      <p:sp>
        <p:nvSpPr>
          <p:cNvPr id="22" name="角丸四角形 13">
            <a:extLst>
              <a:ext uri="{FF2B5EF4-FFF2-40B4-BE49-F238E27FC236}">
                <a16:creationId xmlns:a16="http://schemas.microsoft.com/office/drawing/2014/main" id="{650F80FF-8D1F-4434-B422-D14B63927C45}"/>
              </a:ext>
            </a:extLst>
          </p:cNvPr>
          <p:cNvSpPr/>
          <p:nvPr/>
        </p:nvSpPr>
        <p:spPr>
          <a:xfrm>
            <a:off x="840915" y="1422642"/>
            <a:ext cx="3681341" cy="249145"/>
          </a:xfrm>
          <a:prstGeom prst="roundRect">
            <a:avLst>
              <a:gd name="adj" fmla="val 0"/>
            </a:avLst>
          </a:prstGeom>
          <a:no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bg1"/>
                </a:solidFill>
                <a:latin typeface="+mn-ea"/>
              </a:rPr>
              <a:t>記事詳細ページ（各記事のページ）</a:t>
            </a:r>
            <a:endParaRPr kumimoji="1" lang="en-US" altLang="ja-JP" sz="1200" b="1" dirty="0">
              <a:solidFill>
                <a:schemeClr val="bg1"/>
              </a:solidFill>
              <a:latin typeface="+mn-ea"/>
            </a:endParaRPr>
          </a:p>
        </p:txBody>
      </p:sp>
      <p:sp>
        <p:nvSpPr>
          <p:cNvPr id="21" name="角丸四角形 13">
            <a:extLst>
              <a:ext uri="{FF2B5EF4-FFF2-40B4-BE49-F238E27FC236}">
                <a16:creationId xmlns:a16="http://schemas.microsoft.com/office/drawing/2014/main" id="{C37A94BD-F92D-49CC-B99F-8F79B74A5A54}"/>
              </a:ext>
            </a:extLst>
          </p:cNvPr>
          <p:cNvSpPr/>
          <p:nvPr/>
        </p:nvSpPr>
        <p:spPr>
          <a:xfrm>
            <a:off x="3318139" y="1746991"/>
            <a:ext cx="1255598" cy="298790"/>
          </a:xfrm>
          <a:prstGeom prst="roundRect">
            <a:avLst>
              <a:gd name="adj" fmla="val 0"/>
            </a:avLst>
          </a:prstGeom>
          <a:solidFill>
            <a:schemeClr val="bg1"/>
          </a:solidFill>
          <a:ln w="6350">
            <a:solidFill>
              <a:schemeClr val="bg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accent3">
                    <a:lumMod val="25000"/>
                  </a:schemeClr>
                </a:solidFill>
                <a:latin typeface="+mn-ea"/>
              </a:rPr>
              <a:t>スマホ表示</a:t>
            </a:r>
          </a:p>
        </p:txBody>
      </p:sp>
      <p:sp>
        <p:nvSpPr>
          <p:cNvPr id="57" name="角丸四角形 13">
            <a:extLst>
              <a:ext uri="{FF2B5EF4-FFF2-40B4-BE49-F238E27FC236}">
                <a16:creationId xmlns:a16="http://schemas.microsoft.com/office/drawing/2014/main" id="{0CA29AAA-B924-45FF-89CE-0EC7379D72D8}"/>
              </a:ext>
            </a:extLst>
          </p:cNvPr>
          <p:cNvSpPr/>
          <p:nvPr/>
        </p:nvSpPr>
        <p:spPr>
          <a:xfrm>
            <a:off x="900662" y="1748565"/>
            <a:ext cx="2156963" cy="298790"/>
          </a:xfrm>
          <a:prstGeom prst="roundRect">
            <a:avLst>
              <a:gd name="adj" fmla="val 0"/>
            </a:avLst>
          </a:prstGeom>
          <a:solidFill>
            <a:schemeClr val="bg1"/>
          </a:solidFill>
          <a:ln w="6350">
            <a:solidFill>
              <a:schemeClr val="bg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accent3">
                    <a:lumMod val="25000"/>
                  </a:schemeClr>
                </a:solidFill>
                <a:latin typeface="+mn-ea"/>
              </a:rPr>
              <a:t>パソコン表示</a:t>
            </a:r>
          </a:p>
        </p:txBody>
      </p:sp>
      <p:sp>
        <p:nvSpPr>
          <p:cNvPr id="18" name="四角形吹き出し 9">
            <a:extLst>
              <a:ext uri="{FF2B5EF4-FFF2-40B4-BE49-F238E27FC236}">
                <a16:creationId xmlns:a16="http://schemas.microsoft.com/office/drawing/2014/main" id="{4EF324B7-4CB8-477F-83C8-016CB3C16320}"/>
              </a:ext>
            </a:extLst>
          </p:cNvPr>
          <p:cNvSpPr/>
          <p:nvPr/>
        </p:nvSpPr>
        <p:spPr>
          <a:xfrm>
            <a:off x="2167697" y="5801685"/>
            <a:ext cx="1902139" cy="419413"/>
          </a:xfrm>
          <a:prstGeom prst="wedgeRectCallout">
            <a:avLst>
              <a:gd name="adj1" fmla="val -31447"/>
              <a:gd name="adj2" fmla="val -85016"/>
            </a:avLst>
          </a:prstGeom>
          <a:solidFill>
            <a:schemeClr val="bg1"/>
          </a:solid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100" dirty="0">
                <a:solidFill>
                  <a:schemeClr val="accent3">
                    <a:lumMod val="25000"/>
                  </a:schemeClr>
                </a:solidFill>
              </a:rPr>
              <a:t>この記事を書いたライターの枠下に入ります</a:t>
            </a:r>
          </a:p>
        </p:txBody>
      </p:sp>
      <p:sp>
        <p:nvSpPr>
          <p:cNvPr id="53" name="フローチャート: せん孔テープ 52">
            <a:extLst>
              <a:ext uri="{FF2B5EF4-FFF2-40B4-BE49-F238E27FC236}">
                <a16:creationId xmlns:a16="http://schemas.microsoft.com/office/drawing/2014/main" id="{9FB89614-3065-41B8-8D24-2D1D69B5AB77}"/>
              </a:ext>
            </a:extLst>
          </p:cNvPr>
          <p:cNvSpPr/>
          <p:nvPr/>
        </p:nvSpPr>
        <p:spPr>
          <a:xfrm>
            <a:off x="922607" y="4723012"/>
            <a:ext cx="2142267" cy="107416"/>
          </a:xfrm>
          <a:prstGeom prst="flowChartPunchedTap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bg1"/>
              </a:solidFill>
              <a:latin typeface="+mn-ea"/>
            </a:endParaRPr>
          </a:p>
        </p:txBody>
      </p:sp>
      <p:sp>
        <p:nvSpPr>
          <p:cNvPr id="63" name="フローチャート: せん孔テープ 62">
            <a:extLst>
              <a:ext uri="{FF2B5EF4-FFF2-40B4-BE49-F238E27FC236}">
                <a16:creationId xmlns:a16="http://schemas.microsoft.com/office/drawing/2014/main" id="{8DBF6673-8633-48E7-9836-67542C32DC6F}"/>
              </a:ext>
            </a:extLst>
          </p:cNvPr>
          <p:cNvSpPr/>
          <p:nvPr/>
        </p:nvSpPr>
        <p:spPr>
          <a:xfrm>
            <a:off x="3349918" y="3870412"/>
            <a:ext cx="1233135" cy="107369"/>
          </a:xfrm>
          <a:prstGeom prst="flowChartPunchedTap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bg1"/>
              </a:solidFill>
              <a:latin typeface="+mn-ea"/>
            </a:endParaRPr>
          </a:p>
        </p:txBody>
      </p:sp>
      <p:sp>
        <p:nvSpPr>
          <p:cNvPr id="27" name="角丸四角形 26">
            <a:extLst>
              <a:ext uri="{FF2B5EF4-FFF2-40B4-BE49-F238E27FC236}">
                <a16:creationId xmlns:a16="http://schemas.microsoft.com/office/drawing/2014/main" id="{30CF969C-9F41-694A-BEF8-EADBC6D71758}"/>
              </a:ext>
            </a:extLst>
          </p:cNvPr>
          <p:cNvSpPr/>
          <p:nvPr/>
        </p:nvSpPr>
        <p:spPr>
          <a:xfrm>
            <a:off x="417809" y="649354"/>
            <a:ext cx="350287" cy="630666"/>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29" name="正方形/長方形 28">
            <a:extLst>
              <a:ext uri="{FF2B5EF4-FFF2-40B4-BE49-F238E27FC236}">
                <a16:creationId xmlns:a16="http://schemas.microsoft.com/office/drawing/2014/main" id="{0ED92EDE-D550-5647-82EC-09CA6FF4AB5E}"/>
              </a:ext>
            </a:extLst>
          </p:cNvPr>
          <p:cNvSpPr/>
          <p:nvPr/>
        </p:nvSpPr>
        <p:spPr>
          <a:xfrm>
            <a:off x="358706" y="841675"/>
            <a:ext cx="482209" cy="394997"/>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600"/>
              </a:lnSpc>
            </a:pPr>
            <a:r>
              <a:rPr kumimoji="1" lang="ja-JP" altLang="en-US" sz="2800" b="1">
                <a:latin typeface="+mn-ea"/>
              </a:rPr>
              <a:t>２</a:t>
            </a:r>
            <a:endParaRPr kumimoji="1" lang="ja-JP" altLang="en-US" sz="2800" b="1" dirty="0">
              <a:latin typeface="+mn-ea"/>
            </a:endParaRPr>
          </a:p>
        </p:txBody>
      </p:sp>
      <p:sp>
        <p:nvSpPr>
          <p:cNvPr id="39" name="スライド番号プレースホルダー 3">
            <a:extLst>
              <a:ext uri="{FF2B5EF4-FFF2-40B4-BE49-F238E27FC236}">
                <a16:creationId xmlns:a16="http://schemas.microsoft.com/office/drawing/2014/main" id="{035BE8EE-5B55-5846-98A4-7EF70E40BB95}"/>
              </a:ext>
            </a:extLst>
          </p:cNvPr>
          <p:cNvSpPr txBox="1">
            <a:spLocks/>
          </p:cNvSpPr>
          <p:nvPr/>
        </p:nvSpPr>
        <p:spPr>
          <a:xfrm>
            <a:off x="6992287" y="6554817"/>
            <a:ext cx="2057400" cy="297235"/>
          </a:xfrm>
          <a:prstGeom prst="rect">
            <a:avLst/>
          </a:prstGeom>
        </p:spPr>
        <p:txBody>
          <a:bodyPr vert="horz" lIns="91440" tIns="45720" rIns="91440" bIns="45720" rtlCol="0" anchor="ctr"/>
          <a:lstStyle>
            <a:defPPr>
              <a:defRPr lang="en-US"/>
            </a:defPPr>
            <a:lvl1pPr marL="0" algn="r" defTabSz="457200" rtl="0" eaLnBrk="1" latinLnBrk="0" hangingPunct="1">
              <a:defRPr sz="1400" b="1" kern="1200">
                <a:solidFill>
                  <a:schemeClr val="accent3">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401335-F730-4287-99F3-CA1058D16EE0}" type="slidenum">
              <a:rPr kumimoji="1" lang="ja-JP" altLang="en-US" smtClean="0"/>
              <a:pPr/>
              <a:t>26</a:t>
            </a:fld>
            <a:endParaRPr kumimoji="1" lang="ja-JP" altLang="en-US" dirty="0"/>
          </a:p>
        </p:txBody>
      </p:sp>
    </p:spTree>
    <p:extLst>
      <p:ext uri="{BB962C8B-B14F-4D97-AF65-F5344CB8AC3E}">
        <p14:creationId xmlns:p14="http://schemas.microsoft.com/office/powerpoint/2010/main" val="25719289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角丸四角形 33">
            <a:extLst>
              <a:ext uri="{FF2B5EF4-FFF2-40B4-BE49-F238E27FC236}">
                <a16:creationId xmlns:a16="http://schemas.microsoft.com/office/drawing/2014/main" id="{AF444837-C590-8142-AC5B-047D1D77F241}"/>
              </a:ext>
            </a:extLst>
          </p:cNvPr>
          <p:cNvSpPr/>
          <p:nvPr/>
        </p:nvSpPr>
        <p:spPr>
          <a:xfrm>
            <a:off x="678322" y="1439699"/>
            <a:ext cx="3678637" cy="243042"/>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35" name="角丸四角形 34">
            <a:extLst>
              <a:ext uri="{FF2B5EF4-FFF2-40B4-BE49-F238E27FC236}">
                <a16:creationId xmlns:a16="http://schemas.microsoft.com/office/drawing/2014/main" id="{8474F860-7504-5D4C-9E74-E67FA3CB9DC9}"/>
              </a:ext>
            </a:extLst>
          </p:cNvPr>
          <p:cNvSpPr/>
          <p:nvPr/>
        </p:nvSpPr>
        <p:spPr>
          <a:xfrm>
            <a:off x="4692526" y="1434264"/>
            <a:ext cx="3905118" cy="259629"/>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pic>
        <p:nvPicPr>
          <p:cNvPr id="31" name="図 30">
            <a:extLst>
              <a:ext uri="{FF2B5EF4-FFF2-40B4-BE49-F238E27FC236}">
                <a16:creationId xmlns:a16="http://schemas.microsoft.com/office/drawing/2014/main" id="{23534876-0AE2-4CEA-BD55-A6DDF9B6B14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31635" y="5022701"/>
            <a:ext cx="2188245" cy="557598"/>
          </a:xfrm>
          <a:prstGeom prst="rect">
            <a:avLst/>
          </a:prstGeom>
        </p:spPr>
      </p:pic>
      <p:sp>
        <p:nvSpPr>
          <p:cNvPr id="66" name="正方形/長方形 65">
            <a:extLst>
              <a:ext uri="{FF2B5EF4-FFF2-40B4-BE49-F238E27FC236}">
                <a16:creationId xmlns:a16="http://schemas.microsoft.com/office/drawing/2014/main" id="{17BD2F18-488E-498E-A473-A8635C95D99B}"/>
              </a:ext>
            </a:extLst>
          </p:cNvPr>
          <p:cNvSpPr/>
          <p:nvPr/>
        </p:nvSpPr>
        <p:spPr>
          <a:xfrm>
            <a:off x="2281704" y="5147717"/>
            <a:ext cx="500974" cy="400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pic>
        <p:nvPicPr>
          <p:cNvPr id="61" name="図 60">
            <a:extLst>
              <a:ext uri="{FF2B5EF4-FFF2-40B4-BE49-F238E27FC236}">
                <a16:creationId xmlns:a16="http://schemas.microsoft.com/office/drawing/2014/main" id="{2C956306-E0A9-43AE-8612-2A62656BDD4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094976" y="3020424"/>
            <a:ext cx="1255735" cy="2293607"/>
          </a:xfrm>
          <a:prstGeom prst="rect">
            <a:avLst/>
          </a:prstGeom>
        </p:spPr>
      </p:pic>
      <p:pic>
        <p:nvPicPr>
          <p:cNvPr id="62" name="図 61">
            <a:extLst>
              <a:ext uri="{FF2B5EF4-FFF2-40B4-BE49-F238E27FC236}">
                <a16:creationId xmlns:a16="http://schemas.microsoft.com/office/drawing/2014/main" id="{12722C07-C7EB-461C-98F3-50AE659E01D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094977" y="4841201"/>
            <a:ext cx="1217107" cy="1412227"/>
          </a:xfrm>
          <a:prstGeom prst="rect">
            <a:avLst/>
          </a:prstGeom>
        </p:spPr>
      </p:pic>
      <p:sp>
        <p:nvSpPr>
          <p:cNvPr id="5" name="正方形/長方形 4">
            <a:extLst>
              <a:ext uri="{FF2B5EF4-FFF2-40B4-BE49-F238E27FC236}">
                <a16:creationId xmlns:a16="http://schemas.microsoft.com/office/drawing/2014/main" id="{AC8A8448-A651-44B7-B084-3B9E65BFF5A7}"/>
              </a:ext>
            </a:extLst>
          </p:cNvPr>
          <p:cNvSpPr/>
          <p:nvPr/>
        </p:nvSpPr>
        <p:spPr>
          <a:xfrm>
            <a:off x="3112756" y="4862647"/>
            <a:ext cx="1205809" cy="9752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pic>
        <p:nvPicPr>
          <p:cNvPr id="60" name="図 59">
            <a:extLst>
              <a:ext uri="{FF2B5EF4-FFF2-40B4-BE49-F238E27FC236}">
                <a16:creationId xmlns:a16="http://schemas.microsoft.com/office/drawing/2014/main" id="{0AC02680-2D0E-4C7C-BE87-C947FD106AB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087452" y="2074724"/>
            <a:ext cx="1231113" cy="2462541"/>
          </a:xfrm>
          <a:prstGeom prst="rect">
            <a:avLst/>
          </a:prstGeom>
        </p:spPr>
      </p:pic>
      <p:sp>
        <p:nvSpPr>
          <p:cNvPr id="65" name="正方形/長方形 64">
            <a:extLst>
              <a:ext uri="{FF2B5EF4-FFF2-40B4-BE49-F238E27FC236}">
                <a16:creationId xmlns:a16="http://schemas.microsoft.com/office/drawing/2014/main" id="{C3892BAE-CEF0-4648-BD20-CF52CA7BD493}"/>
              </a:ext>
            </a:extLst>
          </p:cNvPr>
          <p:cNvSpPr/>
          <p:nvPr/>
        </p:nvSpPr>
        <p:spPr>
          <a:xfrm>
            <a:off x="3193407" y="4928504"/>
            <a:ext cx="998055" cy="864733"/>
          </a:xfrm>
          <a:prstGeom prst="rect">
            <a:avLst/>
          </a:prstGeom>
          <a:solidFill>
            <a:srgbClr val="B0CD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bg1"/>
                </a:solidFill>
              </a:rPr>
              <a:t>AD</a:t>
            </a:r>
          </a:p>
          <a:p>
            <a:pPr algn="ctr"/>
            <a:endParaRPr lang="en-US" altLang="ja-JP" sz="800" b="1" dirty="0">
              <a:solidFill>
                <a:schemeClr val="bg1"/>
              </a:solidFill>
            </a:endParaRPr>
          </a:p>
          <a:p>
            <a:pPr algn="ctr"/>
            <a:r>
              <a:rPr lang="ja-JP" altLang="en-US" sz="800" b="1" dirty="0">
                <a:solidFill>
                  <a:schemeClr val="bg1"/>
                </a:solidFill>
              </a:rPr>
              <a:t>バナー</a:t>
            </a:r>
            <a:endParaRPr lang="en-US" altLang="ja-JP" sz="800" b="1" dirty="0">
              <a:solidFill>
                <a:schemeClr val="bg1"/>
              </a:solidFill>
            </a:endParaRPr>
          </a:p>
        </p:txBody>
      </p:sp>
      <p:pic>
        <p:nvPicPr>
          <p:cNvPr id="36" name="図 35">
            <a:extLst>
              <a:ext uri="{FF2B5EF4-FFF2-40B4-BE49-F238E27FC236}">
                <a16:creationId xmlns:a16="http://schemas.microsoft.com/office/drawing/2014/main" id="{BBF8D8BA-B42B-402D-B975-CD4D4C86753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10647" y="5622874"/>
            <a:ext cx="2023355" cy="608942"/>
          </a:xfrm>
          <a:prstGeom prst="rect">
            <a:avLst/>
          </a:prstGeom>
        </p:spPr>
      </p:pic>
      <p:sp>
        <p:nvSpPr>
          <p:cNvPr id="47" name="フローチャート: せん孔テープ 46">
            <a:extLst>
              <a:ext uri="{FF2B5EF4-FFF2-40B4-BE49-F238E27FC236}">
                <a16:creationId xmlns:a16="http://schemas.microsoft.com/office/drawing/2014/main" id="{DE61017A-9FA4-4C83-8172-470A55A60C0E}"/>
              </a:ext>
            </a:extLst>
          </p:cNvPr>
          <p:cNvSpPr/>
          <p:nvPr/>
        </p:nvSpPr>
        <p:spPr>
          <a:xfrm>
            <a:off x="673534" y="5547879"/>
            <a:ext cx="2142267" cy="107416"/>
          </a:xfrm>
          <a:prstGeom prst="flowChartPunchedTap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bg1"/>
              </a:solidFill>
              <a:latin typeface="+mn-ea"/>
            </a:endParaRPr>
          </a:p>
        </p:txBody>
      </p:sp>
      <p:pic>
        <p:nvPicPr>
          <p:cNvPr id="27" name="図 26">
            <a:extLst>
              <a:ext uri="{FF2B5EF4-FFF2-40B4-BE49-F238E27FC236}">
                <a16:creationId xmlns:a16="http://schemas.microsoft.com/office/drawing/2014/main" id="{9BA1AE25-DA13-44E9-8B16-A35A127C6EC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10647" y="2096295"/>
            <a:ext cx="2103872" cy="1264123"/>
          </a:xfrm>
          <a:prstGeom prst="rect">
            <a:avLst/>
          </a:prstGeom>
        </p:spPr>
      </p:pic>
      <p:pic>
        <p:nvPicPr>
          <p:cNvPr id="29" name="図 28">
            <a:extLst>
              <a:ext uri="{FF2B5EF4-FFF2-40B4-BE49-F238E27FC236}">
                <a16:creationId xmlns:a16="http://schemas.microsoft.com/office/drawing/2014/main" id="{D49CA357-45A2-47B7-BE5F-E53D824F7EDB}"/>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20267" y="3327270"/>
            <a:ext cx="2194251" cy="442899"/>
          </a:xfrm>
          <a:prstGeom prst="rect">
            <a:avLst/>
          </a:prstGeom>
        </p:spPr>
      </p:pic>
      <p:pic>
        <p:nvPicPr>
          <p:cNvPr id="30" name="図 29">
            <a:extLst>
              <a:ext uri="{FF2B5EF4-FFF2-40B4-BE49-F238E27FC236}">
                <a16:creationId xmlns:a16="http://schemas.microsoft.com/office/drawing/2014/main" id="{B026E152-4494-4585-8140-E03882CE05FA}"/>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31186" y="3560014"/>
            <a:ext cx="2184213" cy="1505342"/>
          </a:xfrm>
          <a:prstGeom prst="rect">
            <a:avLst/>
          </a:prstGeom>
        </p:spPr>
      </p:pic>
      <p:sp>
        <p:nvSpPr>
          <p:cNvPr id="42" name="正方形/長方形 41">
            <a:extLst>
              <a:ext uri="{FF2B5EF4-FFF2-40B4-BE49-F238E27FC236}">
                <a16:creationId xmlns:a16="http://schemas.microsoft.com/office/drawing/2014/main" id="{7BAA2C39-3742-4E03-B461-4A1034101FD1}"/>
              </a:ext>
            </a:extLst>
          </p:cNvPr>
          <p:cNvSpPr/>
          <p:nvPr/>
        </p:nvSpPr>
        <p:spPr>
          <a:xfrm>
            <a:off x="2316107" y="5167655"/>
            <a:ext cx="417043" cy="353653"/>
          </a:xfrm>
          <a:prstGeom prst="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b="1" dirty="0">
                <a:solidFill>
                  <a:schemeClr val="bg1"/>
                </a:solidFill>
              </a:rPr>
              <a:t>AD</a:t>
            </a:r>
            <a:endParaRPr kumimoji="1" lang="ja-JP" altLang="en-US" sz="700" b="1" dirty="0">
              <a:solidFill>
                <a:schemeClr val="bg1"/>
              </a:solidFill>
            </a:endParaRPr>
          </a:p>
        </p:txBody>
      </p:sp>
      <p:pic>
        <p:nvPicPr>
          <p:cNvPr id="37" name="図 36">
            <a:extLst>
              <a:ext uri="{FF2B5EF4-FFF2-40B4-BE49-F238E27FC236}">
                <a16:creationId xmlns:a16="http://schemas.microsoft.com/office/drawing/2014/main" id="{35B2444D-EE3F-4C12-AA48-170DDC20991D}"/>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660348" y="1833903"/>
            <a:ext cx="2175482" cy="175752"/>
          </a:xfrm>
          <a:prstGeom prst="rect">
            <a:avLst/>
          </a:prstGeom>
        </p:spPr>
      </p:pic>
      <p:sp>
        <p:nvSpPr>
          <p:cNvPr id="56" name="正方形/長方形 55">
            <a:extLst>
              <a:ext uri="{FF2B5EF4-FFF2-40B4-BE49-F238E27FC236}">
                <a16:creationId xmlns:a16="http://schemas.microsoft.com/office/drawing/2014/main" id="{63BF1C2E-231F-4C74-9872-5422F0C4B192}"/>
              </a:ext>
            </a:extLst>
          </p:cNvPr>
          <p:cNvSpPr/>
          <p:nvPr/>
        </p:nvSpPr>
        <p:spPr>
          <a:xfrm>
            <a:off x="666625" y="1777227"/>
            <a:ext cx="2160313" cy="4480250"/>
          </a:xfrm>
          <a:prstGeom prst="rect">
            <a:avLst/>
          </a:prstGeom>
          <a:noFill/>
          <a:ln w="63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latin typeface="+mn-ea"/>
            </a:endParaRPr>
          </a:p>
        </p:txBody>
      </p:sp>
      <p:sp>
        <p:nvSpPr>
          <p:cNvPr id="43" name="正方形/長方形 42">
            <a:extLst>
              <a:ext uri="{FF2B5EF4-FFF2-40B4-BE49-F238E27FC236}">
                <a16:creationId xmlns:a16="http://schemas.microsoft.com/office/drawing/2014/main" id="{E3449F2C-8B6E-4A79-BDFA-4EB04DF5F439}"/>
              </a:ext>
            </a:extLst>
          </p:cNvPr>
          <p:cNvSpPr/>
          <p:nvPr/>
        </p:nvSpPr>
        <p:spPr>
          <a:xfrm>
            <a:off x="3080628" y="1769422"/>
            <a:ext cx="1259235" cy="4482218"/>
          </a:xfrm>
          <a:prstGeom prst="rect">
            <a:avLst/>
          </a:prstGeom>
          <a:noFill/>
          <a:ln w="63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latin typeface="+mn-ea"/>
            </a:endParaRPr>
          </a:p>
        </p:txBody>
      </p:sp>
      <p:sp>
        <p:nvSpPr>
          <p:cNvPr id="2" name="タイトル 1"/>
          <p:cNvSpPr>
            <a:spLocks noGrp="1"/>
          </p:cNvSpPr>
          <p:nvPr>
            <p:ph type="title"/>
          </p:nvPr>
        </p:nvSpPr>
        <p:spPr/>
        <p:txBody>
          <a:bodyPr/>
          <a:lstStyle/>
          <a:p>
            <a:r>
              <a:rPr lang="ja-JP" altLang="en-US" dirty="0">
                <a:solidFill>
                  <a:schemeClr val="accent3">
                    <a:lumMod val="25000"/>
                  </a:schemeClr>
                </a:solidFill>
              </a:rPr>
              <a:t>バナー広告</a:t>
            </a:r>
            <a:endParaRPr kumimoji="1" lang="ja-JP" altLang="en-US" dirty="0">
              <a:solidFill>
                <a:schemeClr val="accent3">
                  <a:lumMod val="25000"/>
                </a:schemeClr>
              </a:solidFill>
            </a:endParaRPr>
          </a:p>
        </p:txBody>
      </p:sp>
      <p:sp>
        <p:nvSpPr>
          <p:cNvPr id="7" name="タイトル 1">
            <a:extLst>
              <a:ext uri="{FF2B5EF4-FFF2-40B4-BE49-F238E27FC236}">
                <a16:creationId xmlns:a16="http://schemas.microsoft.com/office/drawing/2014/main" id="{BFF8DF2E-BA40-450A-8899-97F5A0F0DE9F}"/>
              </a:ext>
            </a:extLst>
          </p:cNvPr>
          <p:cNvSpPr txBox="1">
            <a:spLocks/>
          </p:cNvSpPr>
          <p:nvPr/>
        </p:nvSpPr>
        <p:spPr>
          <a:xfrm>
            <a:off x="913306" y="791641"/>
            <a:ext cx="6078981" cy="4291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1400" kern="1200">
                <a:solidFill>
                  <a:schemeClr val="tx1"/>
                </a:solidFill>
                <a:latin typeface="+mj-lt"/>
                <a:ea typeface="+mj-ea"/>
                <a:cs typeface="+mj-cs"/>
              </a:defRPr>
            </a:lvl1pPr>
          </a:lstStyle>
          <a:p>
            <a:r>
              <a:rPr lang="ja-JP" altLang="en-US" sz="1800" b="1" dirty="0">
                <a:solidFill>
                  <a:schemeClr val="accent3">
                    <a:lumMod val="25000"/>
                  </a:schemeClr>
                </a:solidFill>
                <a:latin typeface="+mn-ea"/>
                <a:ea typeface="+mn-ea"/>
              </a:rPr>
              <a:t>人気テーマ下　レクタングル（バナー）</a:t>
            </a:r>
          </a:p>
        </p:txBody>
      </p:sp>
      <p:graphicFrame>
        <p:nvGraphicFramePr>
          <p:cNvPr id="12" name="表 11"/>
          <p:cNvGraphicFramePr>
            <a:graphicFrameLocks noGrp="1"/>
          </p:cNvGraphicFramePr>
          <p:nvPr>
            <p:extLst>
              <p:ext uri="{D42A27DB-BD31-4B8C-83A1-F6EECF244321}">
                <p14:modId xmlns:p14="http://schemas.microsoft.com/office/powerpoint/2010/main" val="1981654302"/>
              </p:ext>
            </p:extLst>
          </p:nvPr>
        </p:nvGraphicFramePr>
        <p:xfrm>
          <a:off x="4699462" y="1426645"/>
          <a:ext cx="3918502" cy="3845634"/>
        </p:xfrm>
        <a:graphic>
          <a:graphicData uri="http://schemas.openxmlformats.org/drawingml/2006/table">
            <a:tbl>
              <a:tblPr>
                <a:tableStyleId>{74C1A8A3-306A-4EB7-A6B1-4F7E0EB9C5D6}</a:tableStyleId>
              </a:tblPr>
              <a:tblGrid>
                <a:gridCol w="1249680">
                  <a:extLst>
                    <a:ext uri="{9D8B030D-6E8A-4147-A177-3AD203B41FA5}">
                      <a16:colId xmlns:a16="http://schemas.microsoft.com/office/drawing/2014/main" val="20000"/>
                    </a:ext>
                  </a:extLst>
                </a:gridCol>
                <a:gridCol w="2668822">
                  <a:extLst>
                    <a:ext uri="{9D8B030D-6E8A-4147-A177-3AD203B41FA5}">
                      <a16:colId xmlns:a16="http://schemas.microsoft.com/office/drawing/2014/main" val="20001"/>
                    </a:ext>
                  </a:extLst>
                </a:gridCol>
              </a:tblGrid>
              <a:tr h="269707">
                <a:tc gridSpan="2">
                  <a:txBody>
                    <a:bodyPr/>
                    <a:lstStyle>
                      <a:lvl1pPr>
                        <a:spcBef>
                          <a:spcPct val="20000"/>
                        </a:spcBef>
                        <a:buClr>
                          <a:schemeClr val="accent2"/>
                        </a:buClr>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defRPr kumimoji="1" sz="21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rPr>
                        <a:t>スペック</a:t>
                      </a:r>
                    </a:p>
                  </a:txBody>
                  <a:tcPr marL="9526" marR="9526" marT="9518"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lvl1pPr>
                        <a:spcBef>
                          <a:spcPct val="20000"/>
                        </a:spcBef>
                        <a:buClr>
                          <a:schemeClr val="accent2"/>
                        </a:buClr>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defRPr kumimoji="1" sz="21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endParaRPr kumimoji="1" lang="ja-JP" altLang="en-US" sz="1100" b="0" i="0" u="none" strike="noStrike" cap="none" normalizeH="0" baseline="0" dirty="0">
                        <a:ln>
                          <a:noFill/>
                        </a:ln>
                        <a:solidFill>
                          <a:schemeClr val="tx2"/>
                        </a:solidFill>
                        <a:effectLst/>
                        <a:latin typeface="メイリオ" panose="020B0604030504040204" pitchFamily="50" charset="-128"/>
                        <a:ea typeface="メイリオ" panose="020B0604030504040204" pitchFamily="50" charset="-128"/>
                      </a:endParaRPr>
                    </a:p>
                  </a:txBody>
                  <a:tcPr marL="91427" marR="91427" marT="45715" marB="4571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88519">
                <a:tc>
                  <a:txBody>
                    <a:bodyPr/>
                    <a:lstStyle>
                      <a:lvl1pPr>
                        <a:spcBef>
                          <a:spcPct val="20000"/>
                        </a:spcBef>
                        <a:buClr>
                          <a:schemeClr val="accent2"/>
                        </a:buClr>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defRPr kumimoji="1" sz="21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900" b="1" i="0" u="none" strike="noStrike" cap="none" normalizeH="0" baseline="0" dirty="0">
                          <a:ln>
                            <a:noFill/>
                          </a:ln>
                          <a:solidFill>
                            <a:schemeClr val="accent3">
                              <a:lumMod val="25000"/>
                            </a:schemeClr>
                          </a:solidFill>
                          <a:effectLst/>
                          <a:latin typeface="+mn-ea"/>
                          <a:ea typeface="+mn-ea"/>
                        </a:rPr>
                        <a:t>掲載料金</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a:spcBef>
                          <a:spcPct val="20000"/>
                        </a:spcBef>
                        <a:buClr>
                          <a:schemeClr val="accent2"/>
                        </a:buClr>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defRPr kumimoji="1" sz="21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ctr" latinLnBrk="0" hangingPunct="1">
                        <a:lnSpc>
                          <a:spcPct val="100000"/>
                        </a:lnSpc>
                        <a:spcBef>
                          <a:spcPct val="0"/>
                        </a:spcBef>
                        <a:spcAft>
                          <a:spcPct val="0"/>
                        </a:spcAft>
                        <a:buClrTx/>
                        <a:buSzTx/>
                        <a:buFontTx/>
                        <a:buNone/>
                        <a:tabLst/>
                        <a:defRPr/>
                      </a:pPr>
                      <a:r>
                        <a:rPr kumimoji="1" lang="en-US" altLang="ja-JP" sz="1200" b="1" i="0" u="none" strike="noStrike" cap="none" normalizeH="0" baseline="0" dirty="0">
                          <a:ln>
                            <a:noFill/>
                          </a:ln>
                          <a:solidFill>
                            <a:schemeClr val="accent6">
                              <a:lumMod val="50000"/>
                            </a:schemeClr>
                          </a:solidFill>
                          <a:effectLst/>
                          <a:latin typeface="メイリオ" panose="020B0604030504040204" pitchFamily="50" charset="-128"/>
                          <a:ea typeface="メイリオ" panose="020B0604030504040204" pitchFamily="50" charset="-128"/>
                        </a:rPr>
                        <a:t>1.0</a:t>
                      </a:r>
                      <a:r>
                        <a:rPr kumimoji="1" lang="ja-JP" altLang="en-US" sz="1200" b="1" i="0" u="none" strike="noStrike" cap="none" normalizeH="0" baseline="0" dirty="0">
                          <a:ln>
                            <a:noFill/>
                          </a:ln>
                          <a:solidFill>
                            <a:schemeClr val="accent6">
                              <a:lumMod val="50000"/>
                            </a:schemeClr>
                          </a:solidFill>
                          <a:effectLst/>
                          <a:latin typeface="メイリオ" panose="020B0604030504040204" pitchFamily="50" charset="-128"/>
                          <a:ea typeface="メイリオ" panose="020B0604030504040204" pitchFamily="50" charset="-128"/>
                        </a:rPr>
                        <a:t>円</a:t>
                      </a:r>
                      <a:r>
                        <a:rPr kumimoji="1" lang="ja-JP" altLang="en-US" sz="900" b="0" i="0" u="none" strike="noStrike" cap="none" normalizeH="0" baseline="0" dirty="0">
                          <a:ln>
                            <a:noFill/>
                          </a:ln>
                          <a:solidFill>
                            <a:schemeClr val="accent6">
                              <a:lumMod val="50000"/>
                            </a:schemeClr>
                          </a:solidFill>
                          <a:effectLst/>
                          <a:latin typeface="メイリオ" panose="020B0604030504040204" pitchFamily="50" charset="-128"/>
                          <a:ea typeface="メイリオ" panose="020B0604030504040204" pitchFamily="50" charset="-128"/>
                        </a:rPr>
                        <a:t> </a:t>
                      </a:r>
                      <a:r>
                        <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 imp (</a:t>
                      </a:r>
                      <a:r>
                        <a:rPr kumimoji="1" lang="ja-JP" altLang="en-US"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単体申込時</a:t>
                      </a:r>
                      <a:r>
                        <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a:t>
                      </a:r>
                    </a:p>
                  </a:txBody>
                  <a:tcPr marL="91427" marR="91427" marT="45715" marB="4571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88519">
                <a:tc>
                  <a:txBody>
                    <a:bodyPr/>
                    <a:lstStyle>
                      <a:lvl1pPr>
                        <a:spcBef>
                          <a:spcPct val="20000"/>
                        </a:spcBef>
                        <a:buClr>
                          <a:schemeClr val="accent2"/>
                        </a:buClr>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defRPr kumimoji="1" sz="21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ja-JP" sz="900" b="1" i="0" u="none" strike="noStrike" cap="none" normalizeH="0" baseline="0" dirty="0">
                          <a:ln>
                            <a:noFill/>
                          </a:ln>
                          <a:solidFill>
                            <a:schemeClr val="accent3">
                              <a:lumMod val="25000"/>
                            </a:schemeClr>
                          </a:solidFill>
                          <a:effectLst/>
                          <a:latin typeface="+mn-ea"/>
                          <a:ea typeface="+mn-ea"/>
                        </a:rPr>
                        <a:t>Imp</a:t>
                      </a:r>
                      <a:r>
                        <a:rPr kumimoji="1" lang="ja-JP" altLang="en-US" sz="900" b="1" i="0" u="none" strike="noStrike" cap="none" normalizeH="0" baseline="0" dirty="0">
                          <a:ln>
                            <a:noFill/>
                          </a:ln>
                          <a:solidFill>
                            <a:schemeClr val="accent3">
                              <a:lumMod val="25000"/>
                            </a:schemeClr>
                          </a:solidFill>
                          <a:effectLst/>
                          <a:latin typeface="+mn-ea"/>
                          <a:ea typeface="+mn-ea"/>
                        </a:rPr>
                        <a:t>数</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a:spcBef>
                          <a:spcPct val="20000"/>
                        </a:spcBef>
                        <a:buClr>
                          <a:schemeClr val="accent2"/>
                        </a:buClr>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defRPr kumimoji="1" sz="21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100,000imp ~ </a:t>
                      </a:r>
                      <a:r>
                        <a:rPr kumimoji="1" lang="ja-JP" altLang="en-US"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任意</a:t>
                      </a:r>
                      <a:endPar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endParaRPr>
                    </a:p>
                  </a:txBody>
                  <a:tcPr marL="91427" marR="91427" marT="45715" marB="4571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88519">
                <a:tc>
                  <a:txBody>
                    <a:bodyPr/>
                    <a:lstStyle>
                      <a:lvl1pPr>
                        <a:spcBef>
                          <a:spcPct val="20000"/>
                        </a:spcBef>
                        <a:buClr>
                          <a:schemeClr val="accent2"/>
                        </a:buClr>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defRPr kumimoji="1" sz="21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ctr" latinLnBrk="0" hangingPunct="1">
                        <a:lnSpc>
                          <a:spcPct val="100000"/>
                        </a:lnSpc>
                        <a:spcBef>
                          <a:spcPct val="0"/>
                        </a:spcBef>
                        <a:spcAft>
                          <a:spcPct val="0"/>
                        </a:spcAft>
                        <a:buClrTx/>
                        <a:buSzTx/>
                        <a:buFontTx/>
                        <a:buNone/>
                        <a:tabLst/>
                        <a:defRPr/>
                      </a:pPr>
                      <a:r>
                        <a:rPr kumimoji="1" lang="ja-JP" altLang="en-US" sz="900" b="1" i="0" u="none" strike="noStrike" cap="none" normalizeH="0" baseline="0" dirty="0">
                          <a:ln>
                            <a:noFill/>
                          </a:ln>
                          <a:solidFill>
                            <a:schemeClr val="accent3">
                              <a:lumMod val="25000"/>
                            </a:schemeClr>
                          </a:solidFill>
                          <a:effectLst/>
                          <a:latin typeface="+mn-ea"/>
                          <a:ea typeface="+mn-ea"/>
                        </a:rPr>
                        <a:t>期間</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a:spcBef>
                          <a:spcPct val="20000"/>
                        </a:spcBef>
                        <a:buClr>
                          <a:schemeClr val="accent2"/>
                        </a:buClr>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defRPr kumimoji="1" sz="21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ctr" latinLnBrk="0" hangingPunct="1">
                        <a:lnSpc>
                          <a:spcPct val="100000"/>
                        </a:lnSpc>
                        <a:spcBef>
                          <a:spcPct val="0"/>
                        </a:spcBef>
                        <a:spcAft>
                          <a:spcPct val="0"/>
                        </a:spcAft>
                        <a:buClrTx/>
                        <a:buSzTx/>
                        <a:buFontTx/>
                        <a:buNone/>
                        <a:tabLst/>
                        <a:defRPr/>
                      </a:pPr>
                      <a:r>
                        <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4</a:t>
                      </a:r>
                      <a:r>
                        <a:rPr kumimoji="1" lang="ja-JP" altLang="en-US"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週間～（平日任意開始）</a:t>
                      </a:r>
                    </a:p>
                  </a:txBody>
                  <a:tcPr marL="91427" marR="91427" marT="45715" marB="4571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18156">
                <a:tc>
                  <a:txBody>
                    <a:bodyPr/>
                    <a:lstStyle>
                      <a:lvl1pPr>
                        <a:spcBef>
                          <a:spcPct val="20000"/>
                        </a:spcBef>
                        <a:buClr>
                          <a:schemeClr val="accent2"/>
                        </a:buClr>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defRPr kumimoji="1" sz="21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ctr" latinLnBrk="0" hangingPunct="1">
                        <a:lnSpc>
                          <a:spcPct val="100000"/>
                        </a:lnSpc>
                        <a:spcBef>
                          <a:spcPct val="0"/>
                        </a:spcBef>
                        <a:spcAft>
                          <a:spcPct val="0"/>
                        </a:spcAft>
                        <a:buClrTx/>
                        <a:buSzTx/>
                        <a:buFontTx/>
                        <a:buNone/>
                        <a:tabLst/>
                        <a:defRPr/>
                      </a:pPr>
                      <a:r>
                        <a:rPr kumimoji="1" lang="ja-JP" altLang="en-US" sz="900" b="1" u="none" strike="noStrike" cap="none" normalizeH="0" baseline="0" dirty="0">
                          <a:ln>
                            <a:noFill/>
                          </a:ln>
                          <a:solidFill>
                            <a:schemeClr val="accent3">
                              <a:lumMod val="25000"/>
                            </a:schemeClr>
                          </a:solidFill>
                          <a:effectLst/>
                          <a:latin typeface="+mn-ea"/>
                          <a:ea typeface="+mn-ea"/>
                        </a:rPr>
                        <a:t>掲載面</a:t>
                      </a:r>
                      <a:endParaRPr kumimoji="1" lang="ja-JP" altLang="en-US" sz="900" b="1" i="0" u="none" strike="noStrike" cap="none" normalizeH="0" baseline="0" dirty="0">
                        <a:ln>
                          <a:noFill/>
                        </a:ln>
                        <a:solidFill>
                          <a:schemeClr val="accent3">
                            <a:lumMod val="25000"/>
                          </a:schemeClr>
                        </a:solidFill>
                        <a:effectLst/>
                        <a:latin typeface="+mn-ea"/>
                        <a:ea typeface="+mn-ea"/>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a:spcBef>
                          <a:spcPct val="20000"/>
                        </a:spcBef>
                        <a:buClr>
                          <a:schemeClr val="accent2"/>
                        </a:buClr>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defRPr kumimoji="1" sz="21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ctr" latinLnBrk="0" hangingPunct="1">
                        <a:lnSpc>
                          <a:spcPct val="100000"/>
                        </a:lnSpc>
                        <a:spcBef>
                          <a:spcPct val="0"/>
                        </a:spcBef>
                        <a:spcAft>
                          <a:spcPct val="0"/>
                        </a:spcAft>
                        <a:buClrTx/>
                        <a:buSzTx/>
                        <a:buFontTx/>
                        <a:buNone/>
                        <a:tabLst/>
                        <a:defRPr/>
                      </a:pPr>
                      <a:r>
                        <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TOP,</a:t>
                      </a:r>
                      <a:r>
                        <a:rPr kumimoji="1" lang="ja-JP" altLang="en-US"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一覧</a:t>
                      </a:r>
                      <a:r>
                        <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a:t>
                      </a:r>
                      <a:r>
                        <a:rPr kumimoji="1" lang="ja-JP" altLang="en-US"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記事詳細</a:t>
                      </a:r>
                    </a:p>
                  </a:txBody>
                  <a:tcPr marL="91427" marR="91427" marT="45715" marB="4571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8734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900" b="1" u="none" strike="noStrike" cap="none" normalizeH="0" baseline="0" dirty="0">
                          <a:ln>
                            <a:noFill/>
                          </a:ln>
                          <a:solidFill>
                            <a:schemeClr val="accent3">
                              <a:lumMod val="25000"/>
                            </a:schemeClr>
                          </a:solidFill>
                          <a:effectLst/>
                          <a:latin typeface="+mn-ea"/>
                          <a:ea typeface="+mn-ea"/>
                        </a:rPr>
                        <a:t>デバイス</a:t>
                      </a:r>
                      <a:endParaRPr kumimoji="1" lang="ja-JP" altLang="en-US" sz="900" b="1" i="0" u="none" strike="noStrike" cap="none" normalizeH="0" baseline="0" dirty="0">
                        <a:ln>
                          <a:noFill/>
                        </a:ln>
                        <a:solidFill>
                          <a:schemeClr val="accent3">
                            <a:lumMod val="25000"/>
                          </a:schemeClr>
                        </a:solidFill>
                        <a:effectLst/>
                        <a:latin typeface="+mn-ea"/>
                        <a:ea typeface="+mn-ea"/>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SP/PC</a:t>
                      </a:r>
                      <a:endParaRPr kumimoji="1" lang="ja-JP" altLang="en-US"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endParaRPr>
                    </a:p>
                  </a:txBody>
                  <a:tcPr marL="91427" marR="91427" marT="45715" marB="4571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07783">
                <a:tc>
                  <a:txBody>
                    <a:bodyPr/>
                    <a:lstStyle>
                      <a:lvl1pPr>
                        <a:spcBef>
                          <a:spcPct val="20000"/>
                        </a:spcBef>
                        <a:buClr>
                          <a:schemeClr val="accent2"/>
                        </a:buClr>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defRPr kumimoji="1" sz="21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ctr" latinLnBrk="0" hangingPunct="1">
                        <a:lnSpc>
                          <a:spcPct val="100000"/>
                        </a:lnSpc>
                        <a:spcBef>
                          <a:spcPct val="0"/>
                        </a:spcBef>
                        <a:spcAft>
                          <a:spcPct val="0"/>
                        </a:spcAft>
                        <a:buClrTx/>
                        <a:buSzTx/>
                        <a:buFontTx/>
                        <a:buNone/>
                        <a:tabLst/>
                        <a:defRPr/>
                      </a:pPr>
                      <a:r>
                        <a:rPr kumimoji="1" lang="ja-JP" altLang="en-US" sz="900" b="1" u="none" strike="noStrike" cap="none" normalizeH="0" baseline="0" dirty="0">
                          <a:ln>
                            <a:noFill/>
                          </a:ln>
                          <a:solidFill>
                            <a:schemeClr val="accent3">
                              <a:lumMod val="25000"/>
                            </a:schemeClr>
                          </a:solidFill>
                          <a:effectLst/>
                          <a:latin typeface="+mn-ea"/>
                          <a:ea typeface="+mn-ea"/>
                        </a:rPr>
                        <a:t>クリエイティブ</a:t>
                      </a:r>
                      <a:endParaRPr kumimoji="1" lang="en-US" altLang="ja-JP" sz="900" b="1" i="0" u="none" strike="noStrike" kern="1200" cap="none" normalizeH="0" baseline="0" dirty="0">
                        <a:ln>
                          <a:noFill/>
                        </a:ln>
                        <a:solidFill>
                          <a:schemeClr val="accent3">
                            <a:lumMod val="25000"/>
                          </a:schemeClr>
                        </a:solidFill>
                        <a:effectLst/>
                        <a:latin typeface="+mn-ea"/>
                        <a:ea typeface="ＭＳ Ｐゴシック" panose="020B0600070205080204" pitchFamily="50" charset="-128"/>
                        <a:cs typeface="+mn-cs"/>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a:spcBef>
                          <a:spcPct val="20000"/>
                        </a:spcBef>
                        <a:buClr>
                          <a:schemeClr val="accent2"/>
                        </a:buClr>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defRPr kumimoji="1" sz="21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ctr" latinLnBrk="0" hangingPunct="1">
                        <a:lnSpc>
                          <a:spcPct val="100000"/>
                        </a:lnSpc>
                        <a:spcBef>
                          <a:spcPct val="0"/>
                        </a:spcBef>
                        <a:spcAft>
                          <a:spcPct val="0"/>
                        </a:spcAft>
                        <a:buClrTx/>
                        <a:buSzTx/>
                        <a:buFontTx/>
                        <a:buNone/>
                        <a:tabLst/>
                        <a:defRPr/>
                      </a:pPr>
                      <a:r>
                        <a:rPr kumimoji="1" lang="ja-JP" altLang="en-US"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  画像：</a:t>
                      </a:r>
                      <a:r>
                        <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300×250(W×H</a:t>
                      </a:r>
                      <a:r>
                        <a:rPr kumimoji="1" lang="ja-JP" altLang="en-US"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 </a:t>
                      </a:r>
                      <a:r>
                        <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px)</a:t>
                      </a:r>
                    </a:p>
                  </a:txBody>
                  <a:tcPr marL="9526" marR="9526" marT="9518"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8734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900" b="1" u="none" strike="noStrike" cap="none" normalizeH="0" baseline="0" dirty="0">
                          <a:ln>
                            <a:noFill/>
                          </a:ln>
                          <a:solidFill>
                            <a:schemeClr val="accent3">
                              <a:lumMod val="25000"/>
                            </a:schemeClr>
                          </a:solidFill>
                          <a:effectLst/>
                          <a:latin typeface="+mn-ea"/>
                          <a:ea typeface="+mn-ea"/>
                        </a:rPr>
                        <a:t>表示方法</a:t>
                      </a:r>
                      <a:endParaRPr kumimoji="1" lang="ja-JP" altLang="en-US" sz="900" b="1" i="0" u="none" strike="noStrike" cap="none" normalizeH="0" baseline="0" dirty="0">
                        <a:ln>
                          <a:noFill/>
                        </a:ln>
                        <a:solidFill>
                          <a:schemeClr val="accent3">
                            <a:lumMod val="25000"/>
                          </a:schemeClr>
                        </a:solidFill>
                        <a:effectLst/>
                        <a:latin typeface="+mn-ea"/>
                        <a:ea typeface="+mn-ea"/>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  ローテーション</a:t>
                      </a:r>
                      <a:endPar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endParaRPr>
                    </a:p>
                  </a:txBody>
                  <a:tcPr marL="9526" marR="9526" marT="9518"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9433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900" b="1" u="none" strike="noStrike" cap="none" normalizeH="0" baseline="0" dirty="0">
                          <a:ln>
                            <a:noFill/>
                          </a:ln>
                          <a:solidFill>
                            <a:schemeClr val="accent3">
                              <a:lumMod val="25000"/>
                            </a:schemeClr>
                          </a:solidFill>
                          <a:effectLst/>
                          <a:latin typeface="+mn-ea"/>
                          <a:ea typeface="+mn-ea"/>
                        </a:rPr>
                        <a:t>原稿差替</a:t>
                      </a:r>
                      <a:endParaRPr kumimoji="1" lang="ja-JP" altLang="en-US" sz="900" b="1" i="0" u="none" strike="noStrike" cap="none" normalizeH="0" baseline="0" dirty="0">
                        <a:ln>
                          <a:noFill/>
                        </a:ln>
                        <a:solidFill>
                          <a:schemeClr val="accent3">
                            <a:lumMod val="25000"/>
                          </a:schemeClr>
                        </a:solidFill>
                        <a:effectLst/>
                        <a:latin typeface="+mn-ea"/>
                        <a:ea typeface="+mn-ea"/>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  不可</a:t>
                      </a:r>
                      <a:endPar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endParaRPr>
                    </a:p>
                  </a:txBody>
                  <a:tcPr marL="9526" marR="9526" marT="9518"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40709">
                <a:tc>
                  <a:txBody>
                    <a:bodyPr/>
                    <a:lstStyle>
                      <a:lvl1pPr>
                        <a:spcBef>
                          <a:spcPct val="20000"/>
                        </a:spcBef>
                        <a:buClr>
                          <a:schemeClr val="accent2"/>
                        </a:buClr>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defRPr kumimoji="1" sz="21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900" b="1" u="none" strike="noStrike" cap="none" normalizeH="0" baseline="0" dirty="0">
                          <a:ln>
                            <a:noFill/>
                          </a:ln>
                          <a:solidFill>
                            <a:schemeClr val="accent3">
                              <a:lumMod val="25000"/>
                            </a:schemeClr>
                          </a:solidFill>
                          <a:effectLst/>
                          <a:latin typeface="+mn-ea"/>
                          <a:ea typeface="+mn-ea"/>
                        </a:rPr>
                        <a:t>ファイル形式・容量</a:t>
                      </a:r>
                      <a:endParaRPr kumimoji="1" lang="ja-JP" altLang="en-US" sz="900" b="1" i="0" u="none" strike="noStrike" cap="none" normalizeH="0" baseline="0" dirty="0">
                        <a:ln>
                          <a:noFill/>
                        </a:ln>
                        <a:solidFill>
                          <a:schemeClr val="accent3">
                            <a:lumMod val="25000"/>
                          </a:schemeClr>
                        </a:solidFill>
                        <a:effectLst/>
                        <a:latin typeface="+mn-ea"/>
                        <a:ea typeface="+mn-ea"/>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a:spcBef>
                          <a:spcPct val="20000"/>
                        </a:spcBef>
                        <a:buClr>
                          <a:schemeClr val="accent2"/>
                        </a:buClr>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defRPr kumimoji="1" sz="21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  JPEG</a:t>
                      </a:r>
                      <a:r>
                        <a:rPr kumimoji="1" lang="ja-JP" altLang="en-US"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または</a:t>
                      </a:r>
                      <a:r>
                        <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PNG</a:t>
                      </a:r>
                      <a:r>
                        <a:rPr kumimoji="1" lang="ja-JP" altLang="en-US"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a:t>
                      </a:r>
                      <a:endPar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endParaRPr>
                    </a:p>
                    <a:p>
                      <a:pPr marL="0" marR="0" lvl="0" indent="0" algn="l" defTabSz="914400" rtl="0" eaLnBrk="1" fontAlgn="ctr"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  100KB</a:t>
                      </a:r>
                      <a:r>
                        <a:rPr kumimoji="1" lang="ja-JP" altLang="en-US"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以内　</a:t>
                      </a:r>
                      <a:endPar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endParaRPr>
                    </a:p>
                  </a:txBody>
                  <a:tcPr marL="9526" marR="9526" marT="9518"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8734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900" b="1" u="none" strike="noStrike" cap="none" normalizeH="0" baseline="0" dirty="0">
                          <a:ln>
                            <a:noFill/>
                          </a:ln>
                          <a:solidFill>
                            <a:schemeClr val="accent3">
                              <a:lumMod val="25000"/>
                            </a:schemeClr>
                          </a:solidFill>
                          <a:effectLst/>
                          <a:latin typeface="+mn-ea"/>
                          <a:ea typeface="+mn-ea"/>
                        </a:rPr>
                        <a:t>申込締切日</a:t>
                      </a:r>
                      <a:endParaRPr kumimoji="1" lang="ja-JP" altLang="en-US" sz="900" b="1" i="0" u="none" strike="noStrike" cap="none" normalizeH="0" baseline="0" dirty="0">
                        <a:ln>
                          <a:noFill/>
                        </a:ln>
                        <a:solidFill>
                          <a:schemeClr val="accent3">
                            <a:lumMod val="25000"/>
                          </a:schemeClr>
                        </a:solidFill>
                        <a:effectLst/>
                        <a:latin typeface="+mn-ea"/>
                        <a:ea typeface="+mn-ea"/>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  掲載開始日の</a:t>
                      </a:r>
                      <a:r>
                        <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6</a:t>
                      </a:r>
                      <a:r>
                        <a:rPr kumimoji="1" lang="ja-JP" altLang="en-US"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営業日前</a:t>
                      </a:r>
                      <a:endPar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endParaRPr>
                    </a:p>
                  </a:txBody>
                  <a:tcPr marL="9526" marR="9526" marT="9518"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8734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900" b="1" u="none" strike="noStrike" cap="none" normalizeH="0" baseline="0" dirty="0">
                          <a:ln>
                            <a:noFill/>
                          </a:ln>
                          <a:solidFill>
                            <a:schemeClr val="accent3">
                              <a:lumMod val="25000"/>
                            </a:schemeClr>
                          </a:solidFill>
                          <a:effectLst/>
                          <a:latin typeface="+mn-ea"/>
                          <a:ea typeface="+mn-ea"/>
                        </a:rPr>
                        <a:t>入稿締切日</a:t>
                      </a:r>
                      <a:endParaRPr kumimoji="1" lang="ja-JP" altLang="en-US" sz="900" b="1" i="0" u="none" strike="noStrike" cap="none" normalizeH="0" baseline="0" dirty="0">
                        <a:ln>
                          <a:noFill/>
                        </a:ln>
                        <a:solidFill>
                          <a:schemeClr val="accent3">
                            <a:lumMod val="25000"/>
                          </a:schemeClr>
                        </a:solidFill>
                        <a:effectLst/>
                        <a:latin typeface="+mn-ea"/>
                        <a:ea typeface="+mn-ea"/>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  掲載開始日の</a:t>
                      </a:r>
                      <a:r>
                        <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5</a:t>
                      </a:r>
                      <a:r>
                        <a:rPr kumimoji="1" lang="ja-JP" altLang="en-US"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rPr>
                        <a:t>営業日前</a:t>
                      </a:r>
                      <a:endParaRPr kumimoji="1" lang="en-US" altLang="ja-JP" sz="900" b="0" i="0" u="none" strike="noStrike" cap="none" normalizeH="0" baseline="0" dirty="0">
                        <a:ln>
                          <a:noFill/>
                        </a:ln>
                        <a:solidFill>
                          <a:schemeClr val="accent3">
                            <a:lumMod val="25000"/>
                          </a:schemeClr>
                        </a:solidFill>
                        <a:effectLst/>
                        <a:latin typeface="メイリオ" panose="020B0604030504040204" pitchFamily="50" charset="-128"/>
                        <a:ea typeface="メイリオ" panose="020B0604030504040204" pitchFamily="50" charset="-128"/>
                      </a:endParaRPr>
                    </a:p>
                  </a:txBody>
                  <a:tcPr marL="9526" marR="9526" marT="9518"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bl>
          </a:graphicData>
        </a:graphic>
      </p:graphicFrame>
      <p:sp>
        <p:nvSpPr>
          <p:cNvPr id="13" name="テキスト ボックス 16"/>
          <p:cNvSpPr txBox="1">
            <a:spLocks noChangeArrowheads="1"/>
          </p:cNvSpPr>
          <p:nvPr/>
        </p:nvSpPr>
        <p:spPr bwMode="auto">
          <a:xfrm>
            <a:off x="4584359" y="5387639"/>
            <a:ext cx="3622719" cy="792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034" tIns="49517" rIns="99034" bIns="49517">
            <a:spAutoFit/>
          </a:bodyPr>
          <a:lstStyle>
            <a:defPPr>
              <a:defRPr lang="ja-JP"/>
            </a:defPPr>
            <a:lvl1pPr marL="0" algn="l" defTabSz="1072866" rtl="0" eaLnBrk="1" latinLnBrk="0" hangingPunct="1">
              <a:defRPr kumimoji="1" sz="2100" kern="1200">
                <a:solidFill>
                  <a:schemeClr val="tx1"/>
                </a:solidFill>
                <a:latin typeface="+mn-lt"/>
                <a:ea typeface="+mn-ea"/>
                <a:cs typeface="+mn-cs"/>
              </a:defRPr>
            </a:lvl1pPr>
            <a:lvl2pPr marL="536433" algn="l" defTabSz="1072866" rtl="0" eaLnBrk="1" latinLnBrk="0" hangingPunct="1">
              <a:defRPr kumimoji="1" sz="2100" kern="1200">
                <a:solidFill>
                  <a:schemeClr val="tx1"/>
                </a:solidFill>
                <a:latin typeface="+mn-lt"/>
                <a:ea typeface="+mn-ea"/>
                <a:cs typeface="+mn-cs"/>
              </a:defRPr>
            </a:lvl2pPr>
            <a:lvl3pPr marL="1072866" algn="l" defTabSz="1072866" rtl="0" eaLnBrk="1" latinLnBrk="0" hangingPunct="1">
              <a:defRPr kumimoji="1" sz="2100" kern="1200">
                <a:solidFill>
                  <a:schemeClr val="tx1"/>
                </a:solidFill>
                <a:latin typeface="+mn-lt"/>
                <a:ea typeface="+mn-ea"/>
                <a:cs typeface="+mn-cs"/>
              </a:defRPr>
            </a:lvl3pPr>
            <a:lvl4pPr marL="1609298" algn="l" defTabSz="1072866" rtl="0" eaLnBrk="1" latinLnBrk="0" hangingPunct="1">
              <a:defRPr kumimoji="1" sz="2100" kern="1200">
                <a:solidFill>
                  <a:schemeClr val="tx1"/>
                </a:solidFill>
                <a:latin typeface="+mn-lt"/>
                <a:ea typeface="+mn-ea"/>
                <a:cs typeface="+mn-cs"/>
              </a:defRPr>
            </a:lvl4pPr>
            <a:lvl5pPr marL="2145731" algn="l" defTabSz="1072866" rtl="0" eaLnBrk="1" latinLnBrk="0" hangingPunct="1">
              <a:defRPr kumimoji="1" sz="2100" kern="1200">
                <a:solidFill>
                  <a:schemeClr val="tx1"/>
                </a:solidFill>
                <a:latin typeface="+mn-lt"/>
                <a:ea typeface="+mn-ea"/>
                <a:cs typeface="+mn-cs"/>
              </a:defRPr>
            </a:lvl5pPr>
            <a:lvl6pPr marL="2682164" algn="l" defTabSz="1072866" rtl="0" eaLnBrk="1" latinLnBrk="0" hangingPunct="1">
              <a:defRPr kumimoji="1" sz="2100" kern="1200">
                <a:solidFill>
                  <a:schemeClr val="tx1"/>
                </a:solidFill>
                <a:latin typeface="+mn-lt"/>
                <a:ea typeface="+mn-ea"/>
                <a:cs typeface="+mn-cs"/>
              </a:defRPr>
            </a:lvl6pPr>
            <a:lvl7pPr marL="3218597" algn="l" defTabSz="1072866" rtl="0" eaLnBrk="1" latinLnBrk="0" hangingPunct="1">
              <a:defRPr kumimoji="1" sz="2100" kern="1200">
                <a:solidFill>
                  <a:schemeClr val="tx1"/>
                </a:solidFill>
                <a:latin typeface="+mn-lt"/>
                <a:ea typeface="+mn-ea"/>
                <a:cs typeface="+mn-cs"/>
              </a:defRPr>
            </a:lvl7pPr>
            <a:lvl8pPr marL="3755029" algn="l" defTabSz="1072866" rtl="0" eaLnBrk="1" latinLnBrk="0" hangingPunct="1">
              <a:defRPr kumimoji="1" sz="2100" kern="1200">
                <a:solidFill>
                  <a:schemeClr val="tx1"/>
                </a:solidFill>
                <a:latin typeface="+mn-lt"/>
                <a:ea typeface="+mn-ea"/>
                <a:cs typeface="+mn-cs"/>
              </a:defRPr>
            </a:lvl8pPr>
            <a:lvl9pPr marL="4291462" algn="l" defTabSz="1072866" rtl="0" eaLnBrk="1" latinLnBrk="0" hangingPunct="1">
              <a:defRPr kumimoji="1" sz="2100" kern="1200">
                <a:solidFill>
                  <a:schemeClr val="tx1"/>
                </a:solidFill>
                <a:latin typeface="+mn-lt"/>
                <a:ea typeface="+mn-ea"/>
                <a:cs typeface="+mn-cs"/>
              </a:defRPr>
            </a:lvl9pPr>
          </a:lstStyle>
          <a:p>
            <a:r>
              <a:rPr lang="en-US" altLang="ja-JP" sz="900" dirty="0">
                <a:solidFill>
                  <a:schemeClr val="accent3">
                    <a:lumMod val="25000"/>
                  </a:schemeClr>
                </a:solidFill>
                <a:latin typeface="+mn-ea"/>
                <a:cs typeface="メイリオ" charset="0"/>
              </a:rPr>
              <a:t>※</a:t>
            </a:r>
            <a:r>
              <a:rPr lang="ja-JP" altLang="en-US" sz="900" dirty="0">
                <a:solidFill>
                  <a:schemeClr val="accent3">
                    <a:lumMod val="25000"/>
                  </a:schemeClr>
                </a:solidFill>
                <a:latin typeface="+mn-ea"/>
                <a:cs typeface="メイリオ" charset="0"/>
              </a:rPr>
              <a:t>上記は消費税を含まない、グロス提供価格となります。</a:t>
            </a:r>
            <a:endParaRPr lang="en-US" altLang="ja-JP" sz="900" dirty="0">
              <a:solidFill>
                <a:schemeClr val="accent3">
                  <a:lumMod val="25000"/>
                </a:schemeClr>
              </a:solidFill>
              <a:latin typeface="+mn-ea"/>
              <a:cs typeface="メイリオ" charset="0"/>
            </a:endParaRPr>
          </a:p>
          <a:p>
            <a:r>
              <a:rPr lang="en-US" altLang="ja-JP" sz="900" dirty="0">
                <a:solidFill>
                  <a:schemeClr val="accent3">
                    <a:lumMod val="25000"/>
                  </a:schemeClr>
                </a:solidFill>
                <a:latin typeface="+mn-ea"/>
                <a:cs typeface="メイリオ" charset="0"/>
              </a:rPr>
              <a:t>※</a:t>
            </a:r>
            <a:r>
              <a:rPr lang="ja-JP" altLang="en-US" sz="900" dirty="0">
                <a:solidFill>
                  <a:schemeClr val="accent3">
                    <a:lumMod val="25000"/>
                  </a:schemeClr>
                </a:solidFill>
                <a:latin typeface="+mn-ea"/>
                <a:cs typeface="メイリオ" charset="0"/>
              </a:rPr>
              <a:t>他社広告も同時に掲載いたします。</a:t>
            </a:r>
            <a:endParaRPr lang="en-US" altLang="ja-JP" sz="900" dirty="0">
              <a:solidFill>
                <a:schemeClr val="accent3">
                  <a:lumMod val="25000"/>
                </a:schemeClr>
              </a:solidFill>
              <a:latin typeface="+mn-ea"/>
              <a:cs typeface="メイリオ" charset="0"/>
            </a:endParaRPr>
          </a:p>
          <a:p>
            <a:r>
              <a:rPr lang="en-US" altLang="ja-JP" sz="900" dirty="0">
                <a:solidFill>
                  <a:schemeClr val="accent3">
                    <a:lumMod val="25000"/>
                  </a:schemeClr>
                </a:solidFill>
                <a:latin typeface="+mn-ea"/>
                <a:cs typeface="メイリオ" charset="0"/>
              </a:rPr>
              <a:t>※</a:t>
            </a:r>
            <a:r>
              <a:rPr lang="ja-JP" altLang="en-US" sz="900" dirty="0">
                <a:solidFill>
                  <a:schemeClr val="accent3">
                    <a:lumMod val="25000"/>
                  </a:schemeClr>
                </a:solidFill>
                <a:latin typeface="+mn-ea"/>
                <a:cs typeface="メイリオ" charset="0"/>
              </a:rPr>
              <a:t>掲載レポートはインプレッション数、</a:t>
            </a:r>
            <a:r>
              <a:rPr lang="en-US" altLang="ja-JP" sz="900" dirty="0">
                <a:solidFill>
                  <a:schemeClr val="accent3">
                    <a:lumMod val="25000"/>
                  </a:schemeClr>
                </a:solidFill>
                <a:latin typeface="+mn-ea"/>
                <a:cs typeface="メイリオ" charset="0"/>
              </a:rPr>
              <a:t>CTR</a:t>
            </a:r>
            <a:r>
              <a:rPr lang="ja-JP" altLang="en-US" sz="900" dirty="0">
                <a:solidFill>
                  <a:schemeClr val="accent3">
                    <a:lumMod val="25000"/>
                  </a:schemeClr>
                </a:solidFill>
                <a:latin typeface="+mn-ea"/>
                <a:cs typeface="メイリオ" charset="0"/>
              </a:rPr>
              <a:t>を</a:t>
            </a:r>
            <a:endParaRPr lang="en-US" altLang="ja-JP" sz="900" dirty="0">
              <a:solidFill>
                <a:schemeClr val="accent3">
                  <a:lumMod val="25000"/>
                </a:schemeClr>
              </a:solidFill>
              <a:latin typeface="+mn-ea"/>
              <a:cs typeface="メイリオ" charset="0"/>
            </a:endParaRPr>
          </a:p>
          <a:p>
            <a:r>
              <a:rPr lang="ja-JP" altLang="en-US" sz="900" dirty="0">
                <a:solidFill>
                  <a:schemeClr val="accent3">
                    <a:lumMod val="25000"/>
                  </a:schemeClr>
                </a:solidFill>
                <a:latin typeface="+mn-ea"/>
                <a:cs typeface="メイリオ" charset="0"/>
              </a:rPr>
              <a:t>　掲載終了後</a:t>
            </a:r>
            <a:r>
              <a:rPr lang="en-US" altLang="ja-JP" sz="900" dirty="0">
                <a:solidFill>
                  <a:schemeClr val="accent3">
                    <a:lumMod val="25000"/>
                  </a:schemeClr>
                </a:solidFill>
                <a:latin typeface="+mn-ea"/>
                <a:cs typeface="メイリオ" charset="0"/>
              </a:rPr>
              <a:t>10</a:t>
            </a:r>
            <a:r>
              <a:rPr lang="ja-JP" altLang="en-US" sz="900" dirty="0">
                <a:solidFill>
                  <a:schemeClr val="accent3">
                    <a:lumMod val="25000"/>
                  </a:schemeClr>
                </a:solidFill>
                <a:latin typeface="+mn-ea"/>
                <a:cs typeface="メイリオ" charset="0"/>
              </a:rPr>
              <a:t>営業日以内にご提出いたします。</a:t>
            </a:r>
            <a:endParaRPr lang="en-US" altLang="ja-JP" sz="900" dirty="0">
              <a:solidFill>
                <a:schemeClr val="accent3">
                  <a:lumMod val="25000"/>
                </a:schemeClr>
              </a:solidFill>
              <a:latin typeface="+mn-ea"/>
              <a:cs typeface="メイリオ" charset="0"/>
            </a:endParaRPr>
          </a:p>
          <a:p>
            <a:r>
              <a:rPr lang="en-US" altLang="ja-JP" sz="900" dirty="0">
                <a:solidFill>
                  <a:schemeClr val="accent3">
                    <a:lumMod val="25000"/>
                  </a:schemeClr>
                </a:solidFill>
                <a:latin typeface="+mn-ea"/>
                <a:cs typeface="メイリオ" charset="0"/>
              </a:rPr>
              <a:t>※</a:t>
            </a:r>
            <a:r>
              <a:rPr lang="ja-JP" altLang="en-US" sz="900" dirty="0">
                <a:solidFill>
                  <a:schemeClr val="accent3">
                    <a:lumMod val="25000"/>
                  </a:schemeClr>
                </a:solidFill>
                <a:latin typeface="+mn-ea"/>
                <a:cs typeface="メイリオ" charset="0"/>
              </a:rPr>
              <a:t>最低出稿金額：</a:t>
            </a:r>
            <a:r>
              <a:rPr lang="en-US" altLang="ja-JP" sz="900" dirty="0">
                <a:solidFill>
                  <a:schemeClr val="accent3">
                    <a:lumMod val="25000"/>
                  </a:schemeClr>
                </a:solidFill>
                <a:latin typeface="+mn-ea"/>
                <a:cs typeface="メイリオ" charset="0"/>
              </a:rPr>
              <a:t>10</a:t>
            </a:r>
            <a:r>
              <a:rPr lang="ja-JP" altLang="en-US" sz="900" dirty="0">
                <a:solidFill>
                  <a:schemeClr val="accent3">
                    <a:lumMod val="25000"/>
                  </a:schemeClr>
                </a:solidFill>
                <a:latin typeface="+mn-ea"/>
                <a:cs typeface="メイリオ" charset="0"/>
              </a:rPr>
              <a:t>万円　</a:t>
            </a:r>
            <a:endParaRPr lang="en-US" altLang="ja-JP" sz="900" dirty="0">
              <a:solidFill>
                <a:schemeClr val="accent3">
                  <a:lumMod val="25000"/>
                </a:schemeClr>
              </a:solidFill>
              <a:latin typeface="+mn-ea"/>
              <a:cs typeface="メイリオ" charset="0"/>
            </a:endParaRPr>
          </a:p>
        </p:txBody>
      </p:sp>
      <p:sp>
        <p:nvSpPr>
          <p:cNvPr id="22" name="角丸四角形 13">
            <a:extLst>
              <a:ext uri="{FF2B5EF4-FFF2-40B4-BE49-F238E27FC236}">
                <a16:creationId xmlns:a16="http://schemas.microsoft.com/office/drawing/2014/main" id="{650F80FF-8D1F-4434-B422-D14B63927C45}"/>
              </a:ext>
            </a:extLst>
          </p:cNvPr>
          <p:cNvSpPr/>
          <p:nvPr/>
        </p:nvSpPr>
        <p:spPr>
          <a:xfrm>
            <a:off x="658522" y="1462529"/>
            <a:ext cx="3681341" cy="249145"/>
          </a:xfrm>
          <a:prstGeom prst="roundRect">
            <a:avLst>
              <a:gd name="adj" fmla="val 0"/>
            </a:avLst>
          </a:prstGeom>
          <a:no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bg1"/>
                </a:solidFill>
                <a:latin typeface="+mn-ea"/>
              </a:rPr>
              <a:t>記事詳細ページ（各記事のページ）</a:t>
            </a:r>
            <a:endParaRPr kumimoji="1" lang="en-US" altLang="ja-JP" sz="1200" b="1" dirty="0">
              <a:solidFill>
                <a:schemeClr val="bg1"/>
              </a:solidFill>
              <a:latin typeface="+mn-ea"/>
            </a:endParaRPr>
          </a:p>
        </p:txBody>
      </p:sp>
      <p:sp>
        <p:nvSpPr>
          <p:cNvPr id="21" name="角丸四角形 13">
            <a:extLst>
              <a:ext uri="{FF2B5EF4-FFF2-40B4-BE49-F238E27FC236}">
                <a16:creationId xmlns:a16="http://schemas.microsoft.com/office/drawing/2014/main" id="{C37A94BD-F92D-49CC-B99F-8F79B74A5A54}"/>
              </a:ext>
            </a:extLst>
          </p:cNvPr>
          <p:cNvSpPr/>
          <p:nvPr/>
        </p:nvSpPr>
        <p:spPr>
          <a:xfrm>
            <a:off x="3080326" y="1774178"/>
            <a:ext cx="1255598" cy="298790"/>
          </a:xfrm>
          <a:prstGeom prst="roundRect">
            <a:avLst>
              <a:gd name="adj" fmla="val 0"/>
            </a:avLst>
          </a:prstGeom>
          <a:solidFill>
            <a:schemeClr val="bg1"/>
          </a:solidFill>
          <a:ln w="6350">
            <a:solidFill>
              <a:schemeClr val="bg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accent3">
                    <a:lumMod val="25000"/>
                  </a:schemeClr>
                </a:solidFill>
                <a:latin typeface="+mn-ea"/>
              </a:rPr>
              <a:t>スマホ表示</a:t>
            </a:r>
          </a:p>
        </p:txBody>
      </p:sp>
      <p:sp>
        <p:nvSpPr>
          <p:cNvPr id="57" name="角丸四角形 13">
            <a:extLst>
              <a:ext uri="{FF2B5EF4-FFF2-40B4-BE49-F238E27FC236}">
                <a16:creationId xmlns:a16="http://schemas.microsoft.com/office/drawing/2014/main" id="{0CA29AAA-B924-45FF-89CE-0EC7379D72D8}"/>
              </a:ext>
            </a:extLst>
          </p:cNvPr>
          <p:cNvSpPr/>
          <p:nvPr/>
        </p:nvSpPr>
        <p:spPr>
          <a:xfrm>
            <a:off x="662849" y="1775752"/>
            <a:ext cx="2156963" cy="298790"/>
          </a:xfrm>
          <a:prstGeom prst="roundRect">
            <a:avLst>
              <a:gd name="adj" fmla="val 0"/>
            </a:avLst>
          </a:prstGeom>
          <a:solidFill>
            <a:schemeClr val="bg1"/>
          </a:solidFill>
          <a:ln w="6350">
            <a:solidFill>
              <a:schemeClr val="bg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accent3">
                    <a:lumMod val="25000"/>
                  </a:schemeClr>
                </a:solidFill>
                <a:latin typeface="+mn-ea"/>
              </a:rPr>
              <a:t>パソコン表示</a:t>
            </a:r>
          </a:p>
        </p:txBody>
      </p:sp>
      <p:sp>
        <p:nvSpPr>
          <p:cNvPr id="18" name="四角形吹き出し 9">
            <a:extLst>
              <a:ext uri="{FF2B5EF4-FFF2-40B4-BE49-F238E27FC236}">
                <a16:creationId xmlns:a16="http://schemas.microsoft.com/office/drawing/2014/main" id="{4EF324B7-4CB8-477F-83C8-016CB3C16320}"/>
              </a:ext>
            </a:extLst>
          </p:cNvPr>
          <p:cNvSpPr/>
          <p:nvPr/>
        </p:nvSpPr>
        <p:spPr>
          <a:xfrm>
            <a:off x="768096" y="5658021"/>
            <a:ext cx="1699856" cy="582484"/>
          </a:xfrm>
          <a:prstGeom prst="wedgeRectCallout">
            <a:avLst>
              <a:gd name="adj1" fmla="val 33992"/>
              <a:gd name="adj2" fmla="val -75306"/>
            </a:avLst>
          </a:prstGeom>
          <a:solidFill>
            <a:schemeClr val="bg1"/>
          </a:solid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100" dirty="0">
                <a:solidFill>
                  <a:schemeClr val="accent3">
                    <a:lumMod val="25000"/>
                  </a:schemeClr>
                </a:solidFill>
              </a:rPr>
              <a:t>人気テーマ一覧と、編集部おすすめ記事の間にバナー枠</a:t>
            </a:r>
          </a:p>
          <a:p>
            <a:endParaRPr kumimoji="1" lang="ja-JP" altLang="en-US" sz="1100" dirty="0">
              <a:solidFill>
                <a:schemeClr val="accent3">
                  <a:lumMod val="25000"/>
                </a:schemeClr>
              </a:solidFill>
            </a:endParaRPr>
          </a:p>
        </p:txBody>
      </p:sp>
      <p:sp>
        <p:nvSpPr>
          <p:cNvPr id="63" name="フローチャート: せん孔テープ 62">
            <a:extLst>
              <a:ext uri="{FF2B5EF4-FFF2-40B4-BE49-F238E27FC236}">
                <a16:creationId xmlns:a16="http://schemas.microsoft.com/office/drawing/2014/main" id="{8DBF6673-8633-48E7-9836-67542C32DC6F}"/>
              </a:ext>
            </a:extLst>
          </p:cNvPr>
          <p:cNvSpPr/>
          <p:nvPr/>
        </p:nvSpPr>
        <p:spPr>
          <a:xfrm>
            <a:off x="3106275" y="2949714"/>
            <a:ext cx="1233135" cy="107369"/>
          </a:xfrm>
          <a:prstGeom prst="flowChartPunchedTap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bg1"/>
              </a:solidFill>
              <a:latin typeface="+mn-ea"/>
            </a:endParaRPr>
          </a:p>
        </p:txBody>
      </p:sp>
      <p:sp>
        <p:nvSpPr>
          <p:cNvPr id="53" name="フローチャート: せん孔テープ 52">
            <a:extLst>
              <a:ext uri="{FF2B5EF4-FFF2-40B4-BE49-F238E27FC236}">
                <a16:creationId xmlns:a16="http://schemas.microsoft.com/office/drawing/2014/main" id="{9FB89614-3065-41B8-8D24-2D1D69B5AB77}"/>
              </a:ext>
            </a:extLst>
          </p:cNvPr>
          <p:cNvSpPr/>
          <p:nvPr/>
        </p:nvSpPr>
        <p:spPr>
          <a:xfrm>
            <a:off x="672251" y="3473649"/>
            <a:ext cx="2142267" cy="107416"/>
          </a:xfrm>
          <a:prstGeom prst="flowChartPunchedTap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bg1"/>
              </a:solidFill>
              <a:latin typeface="+mn-ea"/>
            </a:endParaRPr>
          </a:p>
        </p:txBody>
      </p:sp>
      <p:sp>
        <p:nvSpPr>
          <p:cNvPr id="32" name="角丸四角形 31">
            <a:extLst>
              <a:ext uri="{FF2B5EF4-FFF2-40B4-BE49-F238E27FC236}">
                <a16:creationId xmlns:a16="http://schemas.microsoft.com/office/drawing/2014/main" id="{2E5A3D12-9915-774B-B4D9-B9A051F54C26}"/>
              </a:ext>
            </a:extLst>
          </p:cNvPr>
          <p:cNvSpPr/>
          <p:nvPr/>
        </p:nvSpPr>
        <p:spPr>
          <a:xfrm>
            <a:off x="417809" y="649354"/>
            <a:ext cx="350287" cy="630666"/>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33" name="正方形/長方形 32">
            <a:extLst>
              <a:ext uri="{FF2B5EF4-FFF2-40B4-BE49-F238E27FC236}">
                <a16:creationId xmlns:a16="http://schemas.microsoft.com/office/drawing/2014/main" id="{F711FDA0-51DA-714A-9FFA-C5F984910B57}"/>
              </a:ext>
            </a:extLst>
          </p:cNvPr>
          <p:cNvSpPr/>
          <p:nvPr/>
        </p:nvSpPr>
        <p:spPr>
          <a:xfrm>
            <a:off x="358706" y="841675"/>
            <a:ext cx="482209" cy="394997"/>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600"/>
              </a:lnSpc>
            </a:pPr>
            <a:r>
              <a:rPr kumimoji="1" lang="ja-JP" altLang="en-US" sz="2800" b="1">
                <a:latin typeface="+mn-ea"/>
              </a:rPr>
              <a:t>３</a:t>
            </a:r>
            <a:endParaRPr kumimoji="1" lang="ja-JP" altLang="en-US" sz="2800" b="1" dirty="0">
              <a:latin typeface="+mn-ea"/>
            </a:endParaRPr>
          </a:p>
        </p:txBody>
      </p:sp>
      <p:sp>
        <p:nvSpPr>
          <p:cNvPr id="38" name="スライド番号プレースホルダー 3">
            <a:extLst>
              <a:ext uri="{FF2B5EF4-FFF2-40B4-BE49-F238E27FC236}">
                <a16:creationId xmlns:a16="http://schemas.microsoft.com/office/drawing/2014/main" id="{3E6F8E20-A63B-4140-B35B-152C11D925DC}"/>
              </a:ext>
            </a:extLst>
          </p:cNvPr>
          <p:cNvSpPr txBox="1">
            <a:spLocks/>
          </p:cNvSpPr>
          <p:nvPr/>
        </p:nvSpPr>
        <p:spPr>
          <a:xfrm>
            <a:off x="6992287" y="6554817"/>
            <a:ext cx="2057400" cy="297235"/>
          </a:xfrm>
          <a:prstGeom prst="rect">
            <a:avLst/>
          </a:prstGeom>
        </p:spPr>
        <p:txBody>
          <a:bodyPr vert="horz" lIns="91440" tIns="45720" rIns="91440" bIns="45720" rtlCol="0" anchor="ctr"/>
          <a:lstStyle>
            <a:defPPr>
              <a:defRPr lang="en-US"/>
            </a:defPPr>
            <a:lvl1pPr marL="0" algn="r" defTabSz="457200" rtl="0" eaLnBrk="1" latinLnBrk="0" hangingPunct="1">
              <a:defRPr sz="1400" b="1" kern="1200">
                <a:solidFill>
                  <a:schemeClr val="accent3">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401335-F730-4287-99F3-CA1058D16EE0}" type="slidenum">
              <a:rPr kumimoji="1" lang="ja-JP" altLang="en-US" smtClean="0"/>
              <a:pPr/>
              <a:t>27</a:t>
            </a:fld>
            <a:endParaRPr kumimoji="1" lang="ja-JP" altLang="en-US" dirty="0"/>
          </a:p>
        </p:txBody>
      </p:sp>
    </p:spTree>
    <p:extLst>
      <p:ext uri="{BB962C8B-B14F-4D97-AF65-F5344CB8AC3E}">
        <p14:creationId xmlns:p14="http://schemas.microsoft.com/office/powerpoint/2010/main" val="9233690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7E6AC3-FF31-4F81-8CED-1D0B5ECC45FF}"/>
              </a:ext>
            </a:extLst>
          </p:cNvPr>
          <p:cNvSpPr>
            <a:spLocks noGrp="1"/>
          </p:cNvSpPr>
          <p:nvPr>
            <p:ph type="title"/>
          </p:nvPr>
        </p:nvSpPr>
        <p:spPr>
          <a:xfrm>
            <a:off x="316791" y="4226300"/>
            <a:ext cx="2588157" cy="760062"/>
          </a:xfrm>
        </p:spPr>
        <p:txBody>
          <a:bodyPr/>
          <a:lstStyle/>
          <a:p>
            <a:r>
              <a:rPr kumimoji="1" lang="ja-JP" altLang="en-US" dirty="0"/>
              <a:t>広告掲載規約</a:t>
            </a:r>
          </a:p>
        </p:txBody>
      </p:sp>
      <p:sp>
        <p:nvSpPr>
          <p:cNvPr id="3" name="正方形/長方形 2">
            <a:extLst>
              <a:ext uri="{FF2B5EF4-FFF2-40B4-BE49-F238E27FC236}">
                <a16:creationId xmlns:a16="http://schemas.microsoft.com/office/drawing/2014/main" id="{F5BEDF6D-302D-4AEB-B5A4-3B137D9A0963}"/>
              </a:ext>
            </a:extLst>
          </p:cNvPr>
          <p:cNvSpPr/>
          <p:nvPr/>
        </p:nvSpPr>
        <p:spPr>
          <a:xfrm>
            <a:off x="2685654" y="4381154"/>
            <a:ext cx="2437874" cy="297954"/>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dirty="0">
                <a:solidFill>
                  <a:schemeClr val="bg1"/>
                </a:solidFill>
              </a:rPr>
              <a:t>advertisement rule</a:t>
            </a:r>
            <a:endParaRPr kumimoji="1" lang="ja-JP" altLang="en-US" dirty="0">
              <a:solidFill>
                <a:schemeClr val="bg1"/>
              </a:solidFill>
            </a:endParaRPr>
          </a:p>
        </p:txBody>
      </p:sp>
      <p:sp>
        <p:nvSpPr>
          <p:cNvPr id="5" name="スライド番号プレースホルダー 3">
            <a:extLst>
              <a:ext uri="{FF2B5EF4-FFF2-40B4-BE49-F238E27FC236}">
                <a16:creationId xmlns:a16="http://schemas.microsoft.com/office/drawing/2014/main" id="{784F455F-424B-DE48-BFAA-8254825F01AA}"/>
              </a:ext>
            </a:extLst>
          </p:cNvPr>
          <p:cNvSpPr txBox="1">
            <a:spLocks/>
          </p:cNvSpPr>
          <p:nvPr/>
        </p:nvSpPr>
        <p:spPr>
          <a:xfrm>
            <a:off x="6992287" y="6554817"/>
            <a:ext cx="2057400" cy="297235"/>
          </a:xfrm>
          <a:prstGeom prst="rect">
            <a:avLst/>
          </a:prstGeom>
        </p:spPr>
        <p:txBody>
          <a:bodyPr vert="horz" lIns="91440" tIns="45720" rIns="91440" bIns="45720" rtlCol="0" anchor="ctr"/>
          <a:lstStyle>
            <a:defPPr>
              <a:defRPr lang="en-US"/>
            </a:defPPr>
            <a:lvl1pPr marL="0" algn="r" defTabSz="457200" rtl="0" eaLnBrk="1" latinLnBrk="0" hangingPunct="1">
              <a:defRPr sz="1400" b="1" kern="1200">
                <a:solidFill>
                  <a:schemeClr val="accent3">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401335-F730-4287-99F3-CA1058D16EE0}" type="slidenum">
              <a:rPr kumimoji="1" lang="ja-JP" altLang="en-US" smtClean="0"/>
              <a:pPr/>
              <a:t>28</a:t>
            </a:fld>
            <a:endParaRPr kumimoji="1" lang="ja-JP" altLang="en-US" dirty="0"/>
          </a:p>
        </p:txBody>
      </p:sp>
    </p:spTree>
    <p:extLst>
      <p:ext uri="{BB962C8B-B14F-4D97-AF65-F5344CB8AC3E}">
        <p14:creationId xmlns:p14="http://schemas.microsoft.com/office/powerpoint/2010/main" val="5187218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solidFill>
                  <a:schemeClr val="accent3">
                    <a:lumMod val="25000"/>
                  </a:schemeClr>
                </a:solidFill>
              </a:rPr>
              <a:t>広告掲載規約（</a:t>
            </a:r>
            <a:r>
              <a:rPr kumimoji="1" lang="en-US" altLang="ja-JP" dirty="0">
                <a:solidFill>
                  <a:schemeClr val="accent3">
                    <a:lumMod val="25000"/>
                  </a:schemeClr>
                </a:solidFill>
              </a:rPr>
              <a:t>1</a:t>
            </a:r>
            <a:r>
              <a:rPr kumimoji="1" lang="ja-JP" altLang="en-US" dirty="0">
                <a:solidFill>
                  <a:schemeClr val="accent3">
                    <a:lumMod val="25000"/>
                  </a:schemeClr>
                </a:solidFill>
              </a:rPr>
              <a:t>）</a:t>
            </a:r>
          </a:p>
        </p:txBody>
      </p:sp>
      <p:sp>
        <p:nvSpPr>
          <p:cNvPr id="5" name="Rectangle 1"/>
          <p:cNvSpPr>
            <a:spLocks noChangeArrowheads="1"/>
          </p:cNvSpPr>
          <p:nvPr/>
        </p:nvSpPr>
        <p:spPr bwMode="auto">
          <a:xfrm>
            <a:off x="179388" y="2113634"/>
            <a:ext cx="8507412" cy="2792689"/>
          </a:xfrm>
          <a:prstGeom prst="rect">
            <a:avLst/>
          </a:prstGeom>
          <a:noFill/>
          <a:ln w="9525" algn="ctr">
            <a:noFill/>
            <a:miter lim="800000"/>
            <a:headEnd/>
            <a:tailEnd/>
          </a:ln>
        </p:spPr>
        <p:txBody>
          <a:bodyPr wrap="square" lIns="90000" tIns="46800" rIns="90000" bIns="46800" anchor="t">
            <a:spAutoFit/>
          </a:bodyPr>
          <a:lstStyle/>
          <a:p>
            <a:pPr eaLnBrk="0" hangingPunct="0">
              <a:lnSpc>
                <a:spcPct val="150000"/>
              </a:lnSpc>
            </a:pPr>
            <a:r>
              <a:rPr lang="ja-JP" altLang="en-US" sz="800" b="1" u="sng" dirty="0">
                <a:solidFill>
                  <a:schemeClr val="accent3">
                    <a:lumMod val="25000"/>
                  </a:schemeClr>
                </a:solidFill>
                <a:latin typeface="+mn-ea"/>
                <a:cs typeface="Times New Roman" charset="0"/>
              </a:rPr>
              <a:t>２．広告掲載基準</a:t>
            </a:r>
          </a:p>
          <a:p>
            <a:pPr marL="228600" indent="-228600" eaLnBrk="0" hangingPunct="0">
              <a:lnSpc>
                <a:spcPct val="150000"/>
              </a:lnSpc>
              <a:buFont typeface="+mj-ea"/>
              <a:buAutoNum type="circleNumDbPlain"/>
            </a:pPr>
            <a:r>
              <a:rPr lang="ja-JP" altLang="en-US" sz="800" dirty="0">
                <a:solidFill>
                  <a:schemeClr val="accent3">
                    <a:lumMod val="25000"/>
                  </a:schemeClr>
                </a:solidFill>
                <a:latin typeface="+mn-ea"/>
                <a:cs typeface="Times New Roman" charset="0"/>
              </a:rPr>
              <a:t>弊社サイトでは以下の内容・表現の広告をお受けすることができません。</a:t>
            </a:r>
          </a:p>
          <a:p>
            <a:pPr marL="252000" eaLnBrk="0" hangingPunct="0">
              <a:lnSpc>
                <a:spcPts val="1100"/>
              </a:lnSpc>
              <a:buFont typeface="Arial" pitchFamily="34" charset="0"/>
              <a:buChar char="•"/>
            </a:pPr>
            <a:r>
              <a:rPr lang="ja-JP" altLang="en-US" sz="800" dirty="0">
                <a:solidFill>
                  <a:schemeClr val="accent3">
                    <a:lumMod val="25000"/>
                  </a:schemeClr>
                </a:solidFill>
                <a:latin typeface="+mn-ea"/>
                <a:cs typeface="Times New Roman" charset="0"/>
              </a:rPr>
              <a:t>日本国内の法令・法規、国際条約に反するもの。</a:t>
            </a:r>
          </a:p>
          <a:p>
            <a:pPr marL="252000" eaLnBrk="0" hangingPunct="0">
              <a:lnSpc>
                <a:spcPts val="1100"/>
              </a:lnSpc>
              <a:buFont typeface="Arial" pitchFamily="34" charset="0"/>
              <a:buChar char="•"/>
            </a:pPr>
            <a:r>
              <a:rPr lang="ja-JP" altLang="en-US" sz="800" dirty="0">
                <a:solidFill>
                  <a:schemeClr val="accent3">
                    <a:lumMod val="25000"/>
                  </a:schemeClr>
                </a:solidFill>
                <a:latin typeface="+mn-ea"/>
                <a:cs typeface="Times New Roman" charset="0"/>
              </a:rPr>
              <a:t>公序良俗に反するものと弊社が判断するもの。</a:t>
            </a:r>
          </a:p>
          <a:p>
            <a:pPr marL="252000" eaLnBrk="0" hangingPunct="0">
              <a:lnSpc>
                <a:spcPts val="1100"/>
              </a:lnSpc>
              <a:buFont typeface="Arial" pitchFamily="34" charset="0"/>
              <a:buChar char="•"/>
            </a:pPr>
            <a:r>
              <a:rPr lang="ja-JP" altLang="en-US" sz="800" dirty="0">
                <a:solidFill>
                  <a:schemeClr val="accent3">
                    <a:lumMod val="25000"/>
                  </a:schemeClr>
                </a:solidFill>
                <a:latin typeface="+mn-ea"/>
                <a:cs typeface="Times New Roman" charset="0"/>
              </a:rPr>
              <a:t>特定の政党、宗教団体等にかかわる勧誘、斡旋、募集等。</a:t>
            </a:r>
          </a:p>
          <a:p>
            <a:pPr marL="252000" eaLnBrk="0" hangingPunct="0">
              <a:lnSpc>
                <a:spcPts val="1100"/>
              </a:lnSpc>
              <a:buFont typeface="Arial" pitchFamily="34" charset="0"/>
              <a:buChar char="•"/>
            </a:pPr>
            <a:r>
              <a:rPr lang="ja-JP" altLang="en-US" sz="800" dirty="0">
                <a:solidFill>
                  <a:schemeClr val="accent3">
                    <a:lumMod val="25000"/>
                  </a:schemeClr>
                </a:solidFill>
                <a:latin typeface="+mn-ea"/>
                <a:cs typeface="Times New Roman" charset="0"/>
              </a:rPr>
              <a:t>利殖を目的とした各種投資及び投資サービスの勧誘、斡旋、募集等。</a:t>
            </a:r>
          </a:p>
          <a:p>
            <a:pPr marL="252000" eaLnBrk="0" hangingPunct="0">
              <a:lnSpc>
                <a:spcPts val="1100"/>
              </a:lnSpc>
              <a:buFont typeface="Arial" pitchFamily="34" charset="0"/>
              <a:buChar char="•"/>
            </a:pPr>
            <a:r>
              <a:rPr lang="ja-JP" altLang="en-US" sz="800" dirty="0">
                <a:solidFill>
                  <a:schemeClr val="accent3">
                    <a:lumMod val="25000"/>
                  </a:schemeClr>
                </a:solidFill>
                <a:latin typeface="+mn-ea"/>
                <a:cs typeface="Times New Roman" charset="0"/>
              </a:rPr>
              <a:t>貸金業（ただし各都道府県の貸金業協会、または全国信販協会に加入している事業者様は掲載可と判断する場合もあります）。</a:t>
            </a:r>
          </a:p>
          <a:p>
            <a:pPr marL="252000" eaLnBrk="0" hangingPunct="0">
              <a:lnSpc>
                <a:spcPts val="1100"/>
              </a:lnSpc>
              <a:buFont typeface="Arial" pitchFamily="34" charset="0"/>
              <a:buChar char="•"/>
            </a:pPr>
            <a:r>
              <a:rPr lang="ja-JP" altLang="en-US" sz="800" dirty="0">
                <a:solidFill>
                  <a:schemeClr val="accent3">
                    <a:lumMod val="25000"/>
                  </a:schemeClr>
                </a:solidFill>
                <a:latin typeface="+mn-ea"/>
                <a:cs typeface="Times New Roman" charset="0"/>
              </a:rPr>
              <a:t>ギャンブル、もしくはギャンブルに類すると弊社が判断するもの（ただし原稿内容により掲載可と判断する場合もあります）。</a:t>
            </a:r>
          </a:p>
          <a:p>
            <a:pPr marL="252000" eaLnBrk="0" hangingPunct="0">
              <a:lnSpc>
                <a:spcPts val="1100"/>
              </a:lnSpc>
              <a:buFont typeface="Arial" pitchFamily="34" charset="0"/>
              <a:buChar char="•"/>
            </a:pPr>
            <a:r>
              <a:rPr lang="ja-JP" altLang="en-US" sz="800" dirty="0">
                <a:solidFill>
                  <a:schemeClr val="accent3">
                    <a:lumMod val="25000"/>
                  </a:schemeClr>
                </a:solidFill>
                <a:latin typeface="+mn-ea"/>
                <a:cs typeface="Times New Roman" charset="0"/>
              </a:rPr>
              <a:t>各種学校、タレント事務所、劇団等（ただし事業者様の所在・連絡先・事業内容・監督機関への届出状況等について事前にご提出いただき、その内容によって掲載可と判断する場合もあります。また、広告内容が募集告知である場合は、各種募集要項及び受験並びに合格後に必要な全費用の明示が必須となります）。</a:t>
            </a:r>
          </a:p>
          <a:p>
            <a:pPr marL="252000" eaLnBrk="0" hangingPunct="0">
              <a:lnSpc>
                <a:spcPts val="1100"/>
              </a:lnSpc>
              <a:buFont typeface="Arial" pitchFamily="34" charset="0"/>
              <a:buChar char="•"/>
            </a:pPr>
            <a:r>
              <a:rPr lang="ja-JP" altLang="en-US" sz="800" dirty="0">
                <a:solidFill>
                  <a:schemeClr val="accent3">
                    <a:lumMod val="25000"/>
                  </a:schemeClr>
                </a:solidFill>
                <a:latin typeface="+mn-ea"/>
                <a:cs typeface="Times New Roman" charset="0"/>
              </a:rPr>
              <a:t>出会い系サイトやアダルトサイト、各種風俗営業とそれに関連する商品、サービスなど。</a:t>
            </a:r>
          </a:p>
          <a:p>
            <a:pPr marL="252000" eaLnBrk="0" hangingPunct="0">
              <a:lnSpc>
                <a:spcPts val="1100"/>
              </a:lnSpc>
              <a:buFont typeface="Arial" pitchFamily="34" charset="0"/>
              <a:buChar char="•"/>
            </a:pPr>
            <a:r>
              <a:rPr lang="ja-JP" altLang="en-US" sz="800" dirty="0">
                <a:solidFill>
                  <a:schemeClr val="accent3">
                    <a:lumMod val="25000"/>
                  </a:schemeClr>
                </a:solidFill>
                <a:latin typeface="+mn-ea"/>
                <a:cs typeface="Times New Roman" charset="0"/>
              </a:rPr>
              <a:t>弁護士事務所・司法書士事務所。</a:t>
            </a:r>
            <a:endParaRPr lang="en-US" altLang="ja-JP" sz="800" dirty="0">
              <a:solidFill>
                <a:schemeClr val="accent3">
                  <a:lumMod val="25000"/>
                </a:schemeClr>
              </a:solidFill>
              <a:latin typeface="+mn-ea"/>
              <a:cs typeface="Times New Roman" charset="0"/>
            </a:endParaRPr>
          </a:p>
          <a:p>
            <a:pPr marL="252000" eaLnBrk="0" hangingPunct="0">
              <a:lnSpc>
                <a:spcPts val="1100"/>
              </a:lnSpc>
              <a:buFont typeface="Arial" pitchFamily="34" charset="0"/>
              <a:buChar char="•"/>
            </a:pPr>
            <a:r>
              <a:rPr lang="ja-JP" altLang="en-US" sz="800" dirty="0">
                <a:solidFill>
                  <a:schemeClr val="accent3">
                    <a:lumMod val="25000"/>
                  </a:schemeClr>
                </a:solidFill>
                <a:latin typeface="+mn-ea"/>
                <a:cs typeface="Times New Roman" charset="0"/>
              </a:rPr>
              <a:t>違法な営業活動を行っている事業者</a:t>
            </a:r>
            <a:endParaRPr lang="en-US" altLang="ja-JP" sz="800" dirty="0">
              <a:solidFill>
                <a:schemeClr val="accent3">
                  <a:lumMod val="25000"/>
                </a:schemeClr>
              </a:solidFill>
              <a:latin typeface="+mn-ea"/>
              <a:cs typeface="Times New Roman" charset="0"/>
            </a:endParaRPr>
          </a:p>
          <a:p>
            <a:pPr marL="252000" eaLnBrk="0" hangingPunct="0">
              <a:lnSpc>
                <a:spcPts val="1100"/>
              </a:lnSpc>
              <a:buFont typeface="Arial" pitchFamily="34" charset="0"/>
              <a:buChar char="•"/>
            </a:pPr>
            <a:r>
              <a:rPr lang="en-US" altLang="ja-JP" sz="800" dirty="0">
                <a:solidFill>
                  <a:schemeClr val="accent3">
                    <a:lumMod val="25000"/>
                  </a:schemeClr>
                </a:solidFill>
                <a:latin typeface="+mn-ea"/>
              </a:rPr>
              <a:t> </a:t>
            </a:r>
            <a:r>
              <a:rPr lang="ja-JP" altLang="en-US" sz="800" dirty="0">
                <a:solidFill>
                  <a:schemeClr val="accent3">
                    <a:lumMod val="25000"/>
                  </a:schemeClr>
                </a:solidFill>
                <a:latin typeface="+mn-ea"/>
              </a:rPr>
              <a:t>氏名、写真、談話および商標、著作物などを無断で利用した広告</a:t>
            </a:r>
            <a:endParaRPr lang="en-US" altLang="ja-JP" sz="800" dirty="0">
              <a:solidFill>
                <a:schemeClr val="accent3">
                  <a:lumMod val="25000"/>
                </a:schemeClr>
              </a:solidFill>
              <a:latin typeface="+mn-ea"/>
            </a:endParaRPr>
          </a:p>
          <a:p>
            <a:pPr marL="252000" eaLnBrk="0" hangingPunct="0">
              <a:lnSpc>
                <a:spcPts val="1100"/>
              </a:lnSpc>
              <a:buFont typeface="Arial" pitchFamily="34" charset="0"/>
              <a:buChar char="•"/>
            </a:pPr>
            <a:r>
              <a:rPr lang="en-US" altLang="ja-JP" sz="800" dirty="0">
                <a:solidFill>
                  <a:schemeClr val="accent3">
                    <a:lumMod val="25000"/>
                  </a:schemeClr>
                </a:solidFill>
                <a:latin typeface="+mn-ea"/>
              </a:rPr>
              <a:t> </a:t>
            </a:r>
            <a:r>
              <a:rPr lang="ja-JP" altLang="en-US" sz="800" dirty="0">
                <a:solidFill>
                  <a:schemeClr val="accent3">
                    <a:lumMod val="25000"/>
                  </a:schemeClr>
                </a:solidFill>
                <a:latin typeface="+mn-ea"/>
              </a:rPr>
              <a:t>内外の国家、民族などの尊厳を傷つけるおそれのある広告</a:t>
            </a:r>
          </a:p>
          <a:p>
            <a:pPr marL="252000" eaLnBrk="0" hangingPunct="0">
              <a:lnSpc>
                <a:spcPts val="1100"/>
              </a:lnSpc>
              <a:buFont typeface="Arial" pitchFamily="34" charset="0"/>
              <a:buChar char="•"/>
            </a:pPr>
            <a:r>
              <a:rPr lang="ja-JP" altLang="en-US" sz="800" dirty="0">
                <a:solidFill>
                  <a:schemeClr val="accent3">
                    <a:lumMod val="25000"/>
                  </a:schemeClr>
                </a:solidFill>
                <a:latin typeface="+mn-ea"/>
                <a:cs typeface="Times New Roman" charset="0"/>
              </a:rPr>
              <a:t>弊社サイトに掲載する広告として相応しくないと弊社が判断する商品・サービスの広告。</a:t>
            </a:r>
            <a:endParaRPr lang="en-US" altLang="ja-JP" sz="800" dirty="0">
              <a:solidFill>
                <a:schemeClr val="accent3">
                  <a:lumMod val="25000"/>
                </a:schemeClr>
              </a:solidFill>
              <a:latin typeface="+mn-ea"/>
            </a:endParaRPr>
          </a:p>
          <a:p>
            <a:pPr>
              <a:lnSpc>
                <a:spcPct val="150000"/>
              </a:lnSpc>
              <a:spcBef>
                <a:spcPct val="0"/>
              </a:spcBef>
            </a:pPr>
            <a:r>
              <a:rPr lang="ja-JP" altLang="en-US" sz="800" dirty="0">
                <a:solidFill>
                  <a:schemeClr val="accent3">
                    <a:lumMod val="25000"/>
                  </a:schemeClr>
                </a:solidFill>
                <a:latin typeface="+mn-ea"/>
              </a:rPr>
              <a:t>なお、広告掲載の可否の決定権は弊社が有しています。掲載を承認もしくは拒否した広告について、弊社はその理由を説明する義務を負いません。</a:t>
            </a:r>
            <a:endParaRPr lang="en-US" altLang="ja-JP" sz="800" dirty="0">
              <a:solidFill>
                <a:schemeClr val="accent3">
                  <a:lumMod val="25000"/>
                </a:schemeClr>
              </a:solidFill>
              <a:latin typeface="+mn-ea"/>
            </a:endParaRPr>
          </a:p>
          <a:p>
            <a:pPr>
              <a:lnSpc>
                <a:spcPct val="150000"/>
              </a:lnSpc>
              <a:spcBef>
                <a:spcPct val="0"/>
              </a:spcBef>
            </a:pPr>
            <a:r>
              <a:rPr lang="ja-JP" altLang="en-US" sz="800" dirty="0">
                <a:solidFill>
                  <a:schemeClr val="accent3">
                    <a:lumMod val="25000"/>
                  </a:schemeClr>
                </a:solidFill>
                <a:latin typeface="+mn-ea"/>
              </a:rPr>
              <a:t>申し込み、掲載された広告の責任はすべて広告主が負うものとします。</a:t>
            </a:r>
            <a:endParaRPr lang="en-US" altLang="ja-JP" sz="800" dirty="0">
              <a:solidFill>
                <a:schemeClr val="accent3">
                  <a:lumMod val="25000"/>
                </a:schemeClr>
              </a:solidFill>
              <a:latin typeface="+mn-ea"/>
            </a:endParaRPr>
          </a:p>
        </p:txBody>
      </p:sp>
      <p:sp>
        <p:nvSpPr>
          <p:cNvPr id="6" name="Rectangle 1">
            <a:extLst>
              <a:ext uri="{FF2B5EF4-FFF2-40B4-BE49-F238E27FC236}">
                <a16:creationId xmlns:a16="http://schemas.microsoft.com/office/drawing/2014/main" id="{E541BDD1-7E33-4DFA-A295-39D9EC68BE0D}"/>
              </a:ext>
            </a:extLst>
          </p:cNvPr>
          <p:cNvSpPr>
            <a:spLocks noChangeArrowheads="1"/>
          </p:cNvSpPr>
          <p:nvPr/>
        </p:nvSpPr>
        <p:spPr bwMode="auto">
          <a:xfrm>
            <a:off x="169661" y="4864634"/>
            <a:ext cx="7583283" cy="1674434"/>
          </a:xfrm>
          <a:prstGeom prst="rect">
            <a:avLst/>
          </a:prstGeom>
          <a:noFill/>
          <a:ln w="9525" algn="ctr">
            <a:noFill/>
            <a:miter lim="800000"/>
            <a:headEnd/>
            <a:tailEnd/>
          </a:ln>
        </p:spPr>
        <p:txBody>
          <a:bodyPr wrap="square" lIns="90000" tIns="46800" rIns="90000" bIns="46800" anchor="t">
            <a:spAutoFit/>
          </a:bodyPr>
          <a:lstStyle/>
          <a:p>
            <a:pPr eaLnBrk="0" hangingPunct="0">
              <a:lnSpc>
                <a:spcPct val="150000"/>
              </a:lnSpc>
            </a:pPr>
            <a:r>
              <a:rPr lang="en-US" altLang="ja-JP" sz="800" b="1" u="sng" dirty="0">
                <a:solidFill>
                  <a:schemeClr val="accent3">
                    <a:lumMod val="25000"/>
                  </a:schemeClr>
                </a:solidFill>
                <a:latin typeface="+mj-ea"/>
                <a:ea typeface="+mj-ea"/>
                <a:cs typeface="Times New Roman" charset="0"/>
              </a:rPr>
              <a:t>3</a:t>
            </a:r>
            <a:r>
              <a:rPr lang="ja-JP" altLang="en-US" sz="800" b="1" u="sng" dirty="0">
                <a:solidFill>
                  <a:schemeClr val="accent3">
                    <a:lumMod val="25000"/>
                  </a:schemeClr>
                </a:solidFill>
                <a:latin typeface="+mj-ea"/>
                <a:ea typeface="+mj-ea"/>
                <a:cs typeface="Times New Roman" charset="0"/>
              </a:rPr>
              <a:t>．広告表現の制限</a:t>
            </a:r>
          </a:p>
          <a:p>
            <a:pPr marL="228600" indent="-228600" eaLnBrk="0" hangingPunct="0">
              <a:lnSpc>
                <a:spcPct val="150000"/>
              </a:lnSpc>
              <a:buFont typeface="+mj-ea"/>
              <a:buAutoNum type="circleNumDbPlain"/>
            </a:pPr>
            <a:r>
              <a:rPr lang="ja-JP" altLang="en-US" sz="800" dirty="0">
                <a:solidFill>
                  <a:schemeClr val="accent3">
                    <a:lumMod val="25000"/>
                  </a:schemeClr>
                </a:solidFill>
                <a:latin typeface="+mj-ea"/>
                <a:ea typeface="+mj-ea"/>
                <a:cs typeface="Times New Roman" charset="0"/>
              </a:rPr>
              <a:t>弊社サイトでは以下の</a:t>
            </a:r>
            <a:r>
              <a:rPr lang="ja-JP" altLang="en-US" sz="800" dirty="0">
                <a:solidFill>
                  <a:schemeClr val="accent3">
                    <a:lumMod val="25000"/>
                  </a:schemeClr>
                </a:solidFill>
                <a:latin typeface="+mj-ea"/>
                <a:ea typeface="+mj-ea"/>
              </a:rPr>
              <a:t>表現を含んだ広告の掲載はお断りします。なお、これ以外にもユーザーからのクレームが懸念される場合は掲載をお断りすることや、広告表現の修正をお願いする場合がございます。</a:t>
            </a:r>
          </a:p>
          <a:p>
            <a:pPr>
              <a:lnSpc>
                <a:spcPts val="1000"/>
              </a:lnSpc>
              <a:spcBef>
                <a:spcPct val="0"/>
              </a:spcBef>
            </a:pPr>
            <a:r>
              <a:rPr lang="ja-JP" altLang="en-US" sz="800" dirty="0">
                <a:solidFill>
                  <a:schemeClr val="accent3">
                    <a:lumMod val="25000"/>
                  </a:schemeClr>
                </a:solidFill>
                <a:latin typeface="+mj-ea"/>
                <a:ea typeface="+mj-ea"/>
              </a:rPr>
              <a:t>　　　</a:t>
            </a:r>
            <a:r>
              <a:rPr lang="en-US" altLang="ja-JP" sz="800" dirty="0">
                <a:solidFill>
                  <a:schemeClr val="accent3">
                    <a:lumMod val="25000"/>
                  </a:schemeClr>
                </a:solidFill>
                <a:latin typeface="+mj-ea"/>
                <a:ea typeface="+mj-ea"/>
              </a:rPr>
              <a:t>- </a:t>
            </a:r>
            <a:r>
              <a:rPr lang="ja-JP" altLang="en-US" sz="800" dirty="0">
                <a:solidFill>
                  <a:schemeClr val="accent3">
                    <a:lumMod val="25000"/>
                  </a:schemeClr>
                </a:solidFill>
                <a:latin typeface="+mj-ea"/>
                <a:ea typeface="+mj-ea"/>
              </a:rPr>
              <a:t>ユーザーに不快感を抱かせる広告表現</a:t>
            </a:r>
          </a:p>
          <a:p>
            <a:pPr>
              <a:lnSpc>
                <a:spcPts val="1000"/>
              </a:lnSpc>
              <a:spcBef>
                <a:spcPct val="0"/>
              </a:spcBef>
            </a:pPr>
            <a:r>
              <a:rPr lang="ja-JP" altLang="en-US" sz="800" dirty="0">
                <a:solidFill>
                  <a:schemeClr val="accent3">
                    <a:lumMod val="25000"/>
                  </a:schemeClr>
                </a:solidFill>
                <a:latin typeface="+mj-ea"/>
                <a:ea typeface="+mj-ea"/>
              </a:rPr>
              <a:t>　　　</a:t>
            </a:r>
            <a:r>
              <a:rPr lang="en-US" altLang="ja-JP" sz="800" dirty="0">
                <a:solidFill>
                  <a:schemeClr val="accent3">
                    <a:lumMod val="25000"/>
                  </a:schemeClr>
                </a:solidFill>
                <a:latin typeface="+mj-ea"/>
                <a:ea typeface="+mj-ea"/>
              </a:rPr>
              <a:t>- 1</a:t>
            </a:r>
            <a:r>
              <a:rPr lang="ja-JP" altLang="en-US" sz="800" dirty="0">
                <a:solidFill>
                  <a:schemeClr val="accent3">
                    <a:lumMod val="25000"/>
                  </a:schemeClr>
                </a:solidFill>
                <a:latin typeface="+mj-ea"/>
                <a:ea typeface="+mj-ea"/>
              </a:rPr>
              <a:t>秒間に</a:t>
            </a:r>
            <a:r>
              <a:rPr lang="en-US" altLang="ja-JP" sz="800" dirty="0">
                <a:solidFill>
                  <a:schemeClr val="accent3">
                    <a:lumMod val="25000"/>
                  </a:schemeClr>
                </a:solidFill>
                <a:latin typeface="+mj-ea"/>
                <a:ea typeface="+mj-ea"/>
              </a:rPr>
              <a:t>3</a:t>
            </a:r>
            <a:r>
              <a:rPr lang="ja-JP" altLang="en-US" sz="800" dirty="0">
                <a:solidFill>
                  <a:schemeClr val="accent3">
                    <a:lumMod val="25000"/>
                  </a:schemeClr>
                </a:solidFill>
                <a:latin typeface="+mj-ea"/>
                <a:ea typeface="+mj-ea"/>
              </a:rPr>
              <a:t>回以上の高速点滅、アニメーションの単純ループ</a:t>
            </a:r>
          </a:p>
          <a:p>
            <a:pPr>
              <a:lnSpc>
                <a:spcPts val="1000"/>
              </a:lnSpc>
              <a:spcBef>
                <a:spcPct val="0"/>
              </a:spcBef>
            </a:pPr>
            <a:r>
              <a:rPr lang="ja-JP" altLang="en-US" sz="800" dirty="0">
                <a:solidFill>
                  <a:schemeClr val="accent3">
                    <a:lumMod val="25000"/>
                  </a:schemeClr>
                </a:solidFill>
                <a:latin typeface="+mj-ea"/>
                <a:ea typeface="+mj-ea"/>
              </a:rPr>
              <a:t>　　　</a:t>
            </a:r>
            <a:r>
              <a:rPr lang="en-US" altLang="ja-JP" sz="800" dirty="0">
                <a:solidFill>
                  <a:schemeClr val="accent3">
                    <a:lumMod val="25000"/>
                  </a:schemeClr>
                </a:solidFill>
                <a:latin typeface="+mj-ea"/>
                <a:ea typeface="+mj-ea"/>
              </a:rPr>
              <a:t>- </a:t>
            </a:r>
            <a:r>
              <a:rPr lang="ja-JP" altLang="en-US" sz="800" dirty="0">
                <a:solidFill>
                  <a:schemeClr val="accent3">
                    <a:lumMod val="25000"/>
                  </a:schemeClr>
                </a:solidFill>
                <a:latin typeface="+mj-ea"/>
                <a:ea typeface="+mj-ea"/>
              </a:rPr>
              <a:t>コントラストの強い画面の反転表示</a:t>
            </a:r>
            <a:endParaRPr lang="en-US" altLang="ja-JP" sz="800" dirty="0">
              <a:solidFill>
                <a:schemeClr val="accent3">
                  <a:lumMod val="25000"/>
                </a:schemeClr>
              </a:solidFill>
              <a:latin typeface="+mj-ea"/>
              <a:ea typeface="+mj-ea"/>
            </a:endParaRPr>
          </a:p>
          <a:p>
            <a:pPr>
              <a:lnSpc>
                <a:spcPts val="1000"/>
              </a:lnSpc>
              <a:spcBef>
                <a:spcPct val="0"/>
              </a:spcBef>
            </a:pPr>
            <a:r>
              <a:rPr lang="ja-JP" altLang="en-US" sz="800" dirty="0">
                <a:solidFill>
                  <a:schemeClr val="accent3">
                    <a:lumMod val="25000"/>
                  </a:schemeClr>
                </a:solidFill>
                <a:latin typeface="+mj-ea"/>
                <a:ea typeface="+mj-ea"/>
              </a:rPr>
              <a:t>　</a:t>
            </a:r>
          </a:p>
          <a:p>
            <a:pPr>
              <a:lnSpc>
                <a:spcPts val="1000"/>
              </a:lnSpc>
              <a:spcBef>
                <a:spcPct val="0"/>
              </a:spcBef>
            </a:pPr>
            <a:r>
              <a:rPr lang="ja-JP" altLang="en-US" sz="800" dirty="0">
                <a:solidFill>
                  <a:schemeClr val="accent3">
                    <a:lumMod val="25000"/>
                  </a:schemeClr>
                </a:solidFill>
                <a:latin typeface="+mj-ea"/>
                <a:ea typeface="+mj-ea"/>
              </a:rPr>
              <a:t>　　　</a:t>
            </a:r>
            <a:r>
              <a:rPr lang="en-US" altLang="ja-JP" sz="800" dirty="0">
                <a:solidFill>
                  <a:schemeClr val="accent3">
                    <a:lumMod val="25000"/>
                  </a:schemeClr>
                </a:solidFill>
                <a:latin typeface="+mj-ea"/>
                <a:ea typeface="+mj-ea"/>
              </a:rPr>
              <a:t>• </a:t>
            </a:r>
            <a:r>
              <a:rPr lang="ja-JP" altLang="en-US" sz="800" dirty="0">
                <a:solidFill>
                  <a:schemeClr val="accent3">
                    <a:lumMod val="25000"/>
                  </a:schemeClr>
                </a:solidFill>
                <a:latin typeface="+mj-ea"/>
                <a:ea typeface="+mj-ea"/>
              </a:rPr>
              <a:t>アラートマーク、機能しない検索窓などのギミック表現</a:t>
            </a:r>
          </a:p>
          <a:p>
            <a:pPr>
              <a:lnSpc>
                <a:spcPts val="1000"/>
              </a:lnSpc>
              <a:spcBef>
                <a:spcPct val="0"/>
              </a:spcBef>
            </a:pPr>
            <a:r>
              <a:rPr lang="ja-JP" altLang="en-US" sz="800" dirty="0">
                <a:solidFill>
                  <a:schemeClr val="accent3">
                    <a:lumMod val="25000"/>
                  </a:schemeClr>
                </a:solidFill>
                <a:latin typeface="+mj-ea"/>
                <a:ea typeface="+mj-ea"/>
              </a:rPr>
              <a:t>　　　</a:t>
            </a:r>
            <a:r>
              <a:rPr lang="en-US" altLang="ja-JP" sz="800" dirty="0">
                <a:solidFill>
                  <a:schemeClr val="accent3">
                    <a:lumMod val="25000"/>
                  </a:schemeClr>
                </a:solidFill>
                <a:latin typeface="+mj-ea"/>
                <a:ea typeface="+mj-ea"/>
              </a:rPr>
              <a:t>• </a:t>
            </a:r>
            <a:r>
              <a:rPr lang="ja-JP" altLang="en-US" sz="800" dirty="0">
                <a:solidFill>
                  <a:schemeClr val="accent3">
                    <a:lumMod val="25000"/>
                  </a:schemeClr>
                </a:solidFill>
                <a:latin typeface="+mj-ea"/>
                <a:ea typeface="+mj-ea"/>
              </a:rPr>
              <a:t>弊社のコンテンツと混同する可能性がある広告表現</a:t>
            </a:r>
          </a:p>
          <a:p>
            <a:pPr>
              <a:lnSpc>
                <a:spcPts val="1000"/>
              </a:lnSpc>
              <a:spcBef>
                <a:spcPct val="0"/>
              </a:spcBef>
            </a:pPr>
            <a:r>
              <a:rPr lang="ja-JP" altLang="en-US" sz="800" dirty="0">
                <a:solidFill>
                  <a:schemeClr val="accent3">
                    <a:lumMod val="25000"/>
                  </a:schemeClr>
                </a:solidFill>
                <a:latin typeface="+mj-ea"/>
                <a:ea typeface="+mj-ea"/>
              </a:rPr>
              <a:t>　　　</a:t>
            </a:r>
            <a:r>
              <a:rPr lang="en-US" altLang="ja-JP" sz="800" dirty="0">
                <a:solidFill>
                  <a:schemeClr val="accent3">
                    <a:lumMod val="25000"/>
                  </a:schemeClr>
                </a:solidFill>
                <a:latin typeface="+mj-ea"/>
                <a:ea typeface="+mj-ea"/>
              </a:rPr>
              <a:t>• </a:t>
            </a:r>
            <a:r>
              <a:rPr lang="ja-JP" altLang="en-US" sz="800" dirty="0">
                <a:solidFill>
                  <a:schemeClr val="accent3">
                    <a:lumMod val="25000"/>
                  </a:schemeClr>
                </a:solidFill>
                <a:latin typeface="+mj-ea"/>
                <a:ea typeface="+mj-ea"/>
              </a:rPr>
              <a:t>誇大表現のおそれがある広告表現</a:t>
            </a:r>
          </a:p>
          <a:p>
            <a:pPr>
              <a:lnSpc>
                <a:spcPts val="1000"/>
              </a:lnSpc>
              <a:spcBef>
                <a:spcPct val="0"/>
              </a:spcBef>
            </a:pPr>
            <a:r>
              <a:rPr lang="ja-JP" altLang="en-US" sz="800" dirty="0">
                <a:solidFill>
                  <a:schemeClr val="accent3">
                    <a:lumMod val="25000"/>
                  </a:schemeClr>
                </a:solidFill>
                <a:latin typeface="+mj-ea"/>
                <a:ea typeface="+mj-ea"/>
              </a:rPr>
              <a:t>　　　</a:t>
            </a:r>
            <a:r>
              <a:rPr lang="en-US" altLang="ja-JP" sz="800" dirty="0">
                <a:solidFill>
                  <a:schemeClr val="accent3">
                    <a:lumMod val="25000"/>
                  </a:schemeClr>
                </a:solidFill>
                <a:latin typeface="+mj-ea"/>
                <a:ea typeface="+mj-ea"/>
              </a:rPr>
              <a:t>• </a:t>
            </a:r>
            <a:r>
              <a:rPr lang="ja-JP" altLang="en-US" sz="800" dirty="0">
                <a:solidFill>
                  <a:schemeClr val="accent3">
                    <a:lumMod val="25000"/>
                  </a:schemeClr>
                </a:solidFill>
                <a:latin typeface="+mj-ea"/>
                <a:ea typeface="+mj-ea"/>
              </a:rPr>
              <a:t>法律で禁止されている行為を連想させる広告表現</a:t>
            </a:r>
            <a:endParaRPr lang="en-US" altLang="ja-JP" sz="800" dirty="0">
              <a:solidFill>
                <a:schemeClr val="accent3">
                  <a:lumMod val="25000"/>
                </a:schemeClr>
              </a:solidFill>
              <a:latin typeface="+mj-ea"/>
              <a:cs typeface="Times New Roman" charset="0"/>
            </a:endParaRPr>
          </a:p>
        </p:txBody>
      </p:sp>
      <p:sp>
        <p:nvSpPr>
          <p:cNvPr id="7" name="Rectangle 1">
            <a:extLst>
              <a:ext uri="{FF2B5EF4-FFF2-40B4-BE49-F238E27FC236}">
                <a16:creationId xmlns:a16="http://schemas.microsoft.com/office/drawing/2014/main" id="{327E1F89-06D1-4685-B0C7-3EA7A2098642}"/>
              </a:ext>
            </a:extLst>
          </p:cNvPr>
          <p:cNvSpPr>
            <a:spLocks noChangeArrowheads="1"/>
          </p:cNvSpPr>
          <p:nvPr/>
        </p:nvSpPr>
        <p:spPr bwMode="auto">
          <a:xfrm>
            <a:off x="179388" y="399569"/>
            <a:ext cx="8400408" cy="448457"/>
          </a:xfrm>
          <a:prstGeom prst="rect">
            <a:avLst/>
          </a:prstGeom>
          <a:noFill/>
          <a:ln w="9525" algn="ctr">
            <a:noFill/>
            <a:miter lim="800000"/>
            <a:headEnd/>
            <a:tailEnd/>
          </a:ln>
        </p:spPr>
        <p:txBody>
          <a:bodyPr wrap="square" lIns="90000" tIns="46800" rIns="90000" bIns="46800" anchor="t">
            <a:spAutoFit/>
          </a:bodyPr>
          <a:lstStyle/>
          <a:p>
            <a:pPr eaLnBrk="0" hangingPunct="0">
              <a:lnSpc>
                <a:spcPct val="150000"/>
              </a:lnSpc>
            </a:pPr>
            <a:r>
              <a:rPr lang="ja-JP" altLang="en-US" sz="800" dirty="0">
                <a:solidFill>
                  <a:schemeClr val="accent3">
                    <a:lumMod val="25000"/>
                  </a:schemeClr>
                </a:solidFill>
                <a:latin typeface="+mn-ea"/>
                <a:cs typeface="Times New Roman" charset="0"/>
              </a:rPr>
              <a:t>株式会社ＪＴＢパブリッシング（以下「弊社」という）が管理・運営する</a:t>
            </a:r>
            <a:r>
              <a:rPr lang="en-US" altLang="ja-JP" sz="800" dirty="0">
                <a:solidFill>
                  <a:schemeClr val="accent3">
                    <a:lumMod val="25000"/>
                  </a:schemeClr>
                </a:solidFill>
                <a:latin typeface="+mn-ea"/>
                <a:cs typeface="Times New Roman" charset="0"/>
              </a:rPr>
              <a:t>Web</a:t>
            </a:r>
            <a:r>
              <a:rPr lang="ja-JP" altLang="en-US" sz="800" dirty="0">
                <a:solidFill>
                  <a:schemeClr val="accent3">
                    <a:lumMod val="25000"/>
                  </a:schemeClr>
                </a:solidFill>
                <a:latin typeface="+mn-ea"/>
                <a:cs typeface="Times New Roman" charset="0"/>
              </a:rPr>
              <a:t>サイト（以下「弊社サイト」という）での広告掲載にあたっては以下の内容をご確認の上お申し込みいただけますようお願い申し上げます。お申込みをいただいた場合は、本掲載条件を承諾されたものとしてお取り扱いさせていただきます。</a:t>
            </a:r>
            <a:endParaRPr lang="en-US" altLang="ja-JP" sz="800" dirty="0">
              <a:solidFill>
                <a:schemeClr val="accent3">
                  <a:lumMod val="25000"/>
                </a:schemeClr>
              </a:solidFill>
              <a:latin typeface="+mn-ea"/>
            </a:endParaRPr>
          </a:p>
        </p:txBody>
      </p:sp>
      <p:sp>
        <p:nvSpPr>
          <p:cNvPr id="8" name="Rectangle 1">
            <a:extLst>
              <a:ext uri="{FF2B5EF4-FFF2-40B4-BE49-F238E27FC236}">
                <a16:creationId xmlns:a16="http://schemas.microsoft.com/office/drawing/2014/main" id="{860FFFCF-E555-4FA3-828B-B277C5DD9DC5}"/>
              </a:ext>
            </a:extLst>
          </p:cNvPr>
          <p:cNvSpPr>
            <a:spLocks noChangeArrowheads="1"/>
          </p:cNvSpPr>
          <p:nvPr/>
        </p:nvSpPr>
        <p:spPr bwMode="auto">
          <a:xfrm>
            <a:off x="179388" y="883735"/>
            <a:ext cx="8400408" cy="1451296"/>
          </a:xfrm>
          <a:prstGeom prst="rect">
            <a:avLst/>
          </a:prstGeom>
          <a:noFill/>
          <a:ln w="9525" algn="ctr">
            <a:noFill/>
            <a:miter lim="800000"/>
            <a:headEnd/>
            <a:tailEnd/>
          </a:ln>
        </p:spPr>
        <p:txBody>
          <a:bodyPr wrap="square" lIns="90000" tIns="46800" rIns="90000" bIns="46800" anchor="t">
            <a:spAutoFit/>
          </a:bodyPr>
          <a:lstStyle/>
          <a:p>
            <a:pPr eaLnBrk="0" hangingPunct="0">
              <a:lnSpc>
                <a:spcPct val="150000"/>
              </a:lnSpc>
            </a:pPr>
            <a:r>
              <a:rPr lang="ja-JP" altLang="en-US" sz="800" b="1" u="sng" dirty="0">
                <a:solidFill>
                  <a:schemeClr val="accent3">
                    <a:lumMod val="25000"/>
                  </a:schemeClr>
                </a:solidFill>
                <a:latin typeface="+mn-ea"/>
                <a:cs typeface="Times New Roman" charset="0"/>
              </a:rPr>
              <a:t>１．お申込みにあたって</a:t>
            </a:r>
          </a:p>
          <a:p>
            <a:pPr marL="228600" indent="-228600" eaLnBrk="0" hangingPunct="0">
              <a:lnSpc>
                <a:spcPts val="1100"/>
              </a:lnSpc>
              <a:buFont typeface="+mj-ea"/>
              <a:buAutoNum type="circleNumDbPlain"/>
            </a:pPr>
            <a:r>
              <a:rPr lang="ja-JP" altLang="en-US" sz="800" dirty="0">
                <a:solidFill>
                  <a:schemeClr val="accent3">
                    <a:lumMod val="25000"/>
                  </a:schemeClr>
                </a:solidFill>
                <a:latin typeface="+mn-ea"/>
                <a:cs typeface="Times New Roman" charset="0"/>
              </a:rPr>
              <a:t>お申込みの前に必ずスペースの空き状況をご確認ください。</a:t>
            </a:r>
          </a:p>
          <a:p>
            <a:pPr marL="228600" indent="-228600" eaLnBrk="0" hangingPunct="0">
              <a:lnSpc>
                <a:spcPts val="1100"/>
              </a:lnSpc>
              <a:buFont typeface="+mj-ea"/>
              <a:buAutoNum type="circleNumDbPlain"/>
            </a:pPr>
            <a:r>
              <a:rPr lang="ja-JP" altLang="en-US" sz="800" dirty="0">
                <a:solidFill>
                  <a:schemeClr val="accent3">
                    <a:lumMod val="25000"/>
                  </a:schemeClr>
                </a:solidFill>
                <a:latin typeface="+mn-ea"/>
                <a:cs typeface="Times New Roman" charset="0"/>
              </a:rPr>
              <a:t>お申込みにあたっては広告申込書を頂戴致します。広告申込書を頂戴した後のキャンセルはお受けできません（広告申込書に基づく金額をご請求致します）。</a:t>
            </a:r>
          </a:p>
          <a:p>
            <a:pPr marL="228600" indent="-228600" eaLnBrk="0" hangingPunct="0">
              <a:lnSpc>
                <a:spcPts val="1100"/>
              </a:lnSpc>
              <a:buFont typeface="+mj-ea"/>
              <a:buAutoNum type="circleNumDbPlain"/>
            </a:pPr>
            <a:r>
              <a:rPr lang="ja-JP" altLang="en-US" sz="800" dirty="0">
                <a:solidFill>
                  <a:schemeClr val="accent3">
                    <a:lumMod val="25000"/>
                  </a:schemeClr>
                </a:solidFill>
                <a:latin typeface="+mn-ea"/>
                <a:cs typeface="Times New Roman" charset="0"/>
              </a:rPr>
              <a:t>同スペースに複数のお申込み希望があった場合は、広告申込書を頂戴した順序に拠ります。</a:t>
            </a:r>
          </a:p>
          <a:p>
            <a:pPr marL="228600" indent="-228600" eaLnBrk="0" hangingPunct="0">
              <a:lnSpc>
                <a:spcPts val="1100"/>
              </a:lnSpc>
              <a:buFont typeface="+mj-ea"/>
              <a:buAutoNum type="circleNumDbPlain"/>
            </a:pPr>
            <a:r>
              <a:rPr lang="ja-JP" altLang="en-US" sz="800" dirty="0">
                <a:solidFill>
                  <a:schemeClr val="accent3">
                    <a:lumMod val="25000"/>
                  </a:schemeClr>
                </a:solidFill>
                <a:latin typeface="+mn-ea"/>
                <a:cs typeface="Times New Roman" charset="0"/>
              </a:rPr>
              <a:t>広告主様の競合社等に関わる掲載調整は致しません。</a:t>
            </a:r>
          </a:p>
          <a:p>
            <a:pPr marL="228600" indent="-228600" eaLnBrk="0" hangingPunct="0">
              <a:lnSpc>
                <a:spcPts val="1100"/>
              </a:lnSpc>
              <a:buFont typeface="+mj-ea"/>
              <a:buAutoNum type="circleNumDbPlain"/>
            </a:pPr>
            <a:r>
              <a:rPr lang="ja-JP" altLang="en-US" sz="800" dirty="0">
                <a:solidFill>
                  <a:schemeClr val="accent3">
                    <a:lumMod val="25000"/>
                  </a:schemeClr>
                </a:solidFill>
                <a:latin typeface="+mn-ea"/>
                <a:cs typeface="Times New Roman" charset="0"/>
              </a:rPr>
              <a:t>媒体資料等で弊社が提示している広告料金・制作費は消費税別の金額です。なお、広告料金・制作費は弊社の都合により変更する場合がございますので、</a:t>
            </a:r>
            <a:endParaRPr lang="en-US" altLang="ja-JP" sz="800" dirty="0">
              <a:solidFill>
                <a:schemeClr val="accent3">
                  <a:lumMod val="25000"/>
                </a:schemeClr>
              </a:solidFill>
              <a:latin typeface="+mn-ea"/>
              <a:cs typeface="Times New Roman" charset="0"/>
            </a:endParaRPr>
          </a:p>
          <a:p>
            <a:pPr eaLnBrk="0" hangingPunct="0">
              <a:lnSpc>
                <a:spcPts val="1100"/>
              </a:lnSpc>
            </a:pPr>
            <a:r>
              <a:rPr lang="ja-JP" altLang="en-US" sz="800" dirty="0">
                <a:solidFill>
                  <a:schemeClr val="accent3">
                    <a:lumMod val="25000"/>
                  </a:schemeClr>
                </a:solidFill>
                <a:latin typeface="+mn-ea"/>
                <a:cs typeface="Times New Roman" charset="0"/>
              </a:rPr>
              <a:t>　　広告お申し込み時にご確認ください。</a:t>
            </a:r>
            <a:endParaRPr lang="en-US" altLang="ja-JP" sz="800" dirty="0">
              <a:solidFill>
                <a:schemeClr val="accent3">
                  <a:lumMod val="25000"/>
                </a:schemeClr>
              </a:solidFill>
              <a:latin typeface="+mn-ea"/>
              <a:cs typeface="Times New Roman" charset="0"/>
            </a:endParaRPr>
          </a:p>
          <a:p>
            <a:pPr eaLnBrk="0" hangingPunct="0">
              <a:lnSpc>
                <a:spcPts val="1100"/>
              </a:lnSpc>
            </a:pPr>
            <a:r>
              <a:rPr lang="ja-JP" altLang="en-US" sz="800" dirty="0">
                <a:solidFill>
                  <a:schemeClr val="accent3">
                    <a:lumMod val="25000"/>
                  </a:schemeClr>
                </a:solidFill>
                <a:latin typeface="+mn-ea"/>
                <a:cs typeface="Times New Roman" charset="0"/>
              </a:rPr>
              <a:t>⑥　弊社サイトに掲載したタイアップコンテンツは、実施事例として媒体資料等でご紹介させていただく場合がございます。あらかじめご了承ください。</a:t>
            </a:r>
          </a:p>
          <a:p>
            <a:pPr eaLnBrk="0" hangingPunct="0">
              <a:lnSpc>
                <a:spcPts val="1100"/>
              </a:lnSpc>
            </a:pPr>
            <a:endParaRPr lang="en-US" altLang="ja-JP" sz="800" dirty="0">
              <a:solidFill>
                <a:schemeClr val="accent3">
                  <a:lumMod val="25000"/>
                </a:schemeClr>
              </a:solidFill>
              <a:latin typeface="+mn-ea"/>
            </a:endParaRPr>
          </a:p>
        </p:txBody>
      </p:sp>
      <p:sp>
        <p:nvSpPr>
          <p:cNvPr id="9" name="スライド番号プレースホルダー 3">
            <a:extLst>
              <a:ext uri="{FF2B5EF4-FFF2-40B4-BE49-F238E27FC236}">
                <a16:creationId xmlns:a16="http://schemas.microsoft.com/office/drawing/2014/main" id="{C72A9423-51E8-5D42-A5FB-904AF794290E}"/>
              </a:ext>
            </a:extLst>
          </p:cNvPr>
          <p:cNvSpPr txBox="1">
            <a:spLocks/>
          </p:cNvSpPr>
          <p:nvPr/>
        </p:nvSpPr>
        <p:spPr>
          <a:xfrm>
            <a:off x="6992287" y="6554817"/>
            <a:ext cx="2057400" cy="297235"/>
          </a:xfrm>
          <a:prstGeom prst="rect">
            <a:avLst/>
          </a:prstGeom>
        </p:spPr>
        <p:txBody>
          <a:bodyPr vert="horz" lIns="91440" tIns="45720" rIns="91440" bIns="45720" rtlCol="0" anchor="ctr"/>
          <a:lstStyle>
            <a:defPPr>
              <a:defRPr lang="en-US"/>
            </a:defPPr>
            <a:lvl1pPr marL="0" algn="r" defTabSz="457200" rtl="0" eaLnBrk="1" latinLnBrk="0" hangingPunct="1">
              <a:defRPr sz="1400" b="1" kern="1200">
                <a:solidFill>
                  <a:schemeClr val="accent3">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401335-F730-4287-99F3-CA1058D16EE0}" type="slidenum">
              <a:rPr kumimoji="1" lang="ja-JP" altLang="en-US" smtClean="0"/>
              <a:pPr/>
              <a:t>29</a:t>
            </a:fld>
            <a:endParaRPr kumimoji="1" lang="ja-JP" altLang="en-US" dirty="0"/>
          </a:p>
        </p:txBody>
      </p:sp>
    </p:spTree>
    <p:extLst>
      <p:ext uri="{BB962C8B-B14F-4D97-AF65-F5344CB8AC3E}">
        <p14:creationId xmlns:p14="http://schemas.microsoft.com/office/powerpoint/2010/main" val="1695808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図 41">
            <a:extLst>
              <a:ext uri="{FF2B5EF4-FFF2-40B4-BE49-F238E27FC236}">
                <a16:creationId xmlns:a16="http://schemas.microsoft.com/office/drawing/2014/main" id="{D7003F40-831B-394A-98D9-CB1EED81510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 r="35644" b="-29146"/>
          <a:stretch/>
        </p:blipFill>
        <p:spPr>
          <a:xfrm>
            <a:off x="654814" y="4797837"/>
            <a:ext cx="3381927" cy="105185"/>
          </a:xfrm>
          <a:prstGeom prst="rect">
            <a:avLst/>
          </a:prstGeom>
        </p:spPr>
      </p:pic>
      <p:sp>
        <p:nvSpPr>
          <p:cNvPr id="2" name="円/楕円 1">
            <a:extLst>
              <a:ext uri="{FF2B5EF4-FFF2-40B4-BE49-F238E27FC236}">
                <a16:creationId xmlns:a16="http://schemas.microsoft.com/office/drawing/2014/main" id="{EB0EC8DC-F3AA-794E-9C55-A9716A9D848B}"/>
              </a:ext>
            </a:extLst>
          </p:cNvPr>
          <p:cNvSpPr/>
          <p:nvPr/>
        </p:nvSpPr>
        <p:spPr>
          <a:xfrm>
            <a:off x="4461737" y="1829646"/>
            <a:ext cx="4147646" cy="4036795"/>
          </a:xfrm>
          <a:prstGeom prst="ellipse">
            <a:avLst/>
          </a:prstGeom>
          <a:pattFill prst="pct10">
            <a:fgClr>
              <a:srgbClr val="B1CE1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6" name="正方形/長方形 5">
            <a:extLst>
              <a:ext uri="{FF2B5EF4-FFF2-40B4-BE49-F238E27FC236}">
                <a16:creationId xmlns:a16="http://schemas.microsoft.com/office/drawing/2014/main" id="{E494B504-132F-4FD9-8A8D-0EA8F4418C4D}"/>
              </a:ext>
            </a:extLst>
          </p:cNvPr>
          <p:cNvSpPr/>
          <p:nvPr/>
        </p:nvSpPr>
        <p:spPr>
          <a:xfrm>
            <a:off x="478614" y="3994096"/>
            <a:ext cx="6319446" cy="900246"/>
          </a:xfrm>
          <a:prstGeom prst="rect">
            <a:avLst/>
          </a:prstGeom>
        </p:spPr>
        <p:txBody>
          <a:bodyPr wrap="square">
            <a:spAutoFit/>
          </a:bodyPr>
          <a:lstStyle/>
          <a:p>
            <a:pPr>
              <a:lnSpc>
                <a:spcPct val="150000"/>
              </a:lnSpc>
            </a:pPr>
            <a:r>
              <a:rPr lang="ja-JP" altLang="en-US" sz="1200" dirty="0">
                <a:solidFill>
                  <a:schemeClr val="accent3">
                    <a:lumMod val="25000"/>
                  </a:schemeClr>
                </a:solidFill>
              </a:rPr>
              <a:t>「るるぶ</a:t>
            </a:r>
            <a:r>
              <a:rPr lang="en-US" altLang="ja-JP" sz="1200" dirty="0">
                <a:solidFill>
                  <a:schemeClr val="accent3">
                    <a:lumMod val="25000"/>
                  </a:schemeClr>
                </a:solidFill>
              </a:rPr>
              <a:t>kids</a:t>
            </a:r>
            <a:r>
              <a:rPr lang="ja-JP" altLang="en-US" sz="1200">
                <a:solidFill>
                  <a:schemeClr val="accent3">
                    <a:lumMod val="25000"/>
                  </a:schemeClr>
                </a:solidFill>
              </a:rPr>
              <a:t>」が目指しているのは</a:t>
            </a:r>
            <a:r>
              <a:rPr lang="ja-JP" altLang="en-US" sz="1200" dirty="0">
                <a:solidFill>
                  <a:schemeClr val="accent3">
                    <a:lumMod val="25000"/>
                  </a:schemeClr>
                </a:solidFill>
              </a:rPr>
              <a:t>、</a:t>
            </a:r>
            <a:endParaRPr lang="en-US" altLang="ja-JP" sz="1200" dirty="0">
              <a:solidFill>
                <a:schemeClr val="accent3">
                  <a:lumMod val="25000"/>
                </a:schemeClr>
              </a:solidFill>
            </a:endParaRPr>
          </a:p>
          <a:p>
            <a:pPr>
              <a:lnSpc>
                <a:spcPct val="150000"/>
              </a:lnSpc>
            </a:pPr>
            <a:r>
              <a:rPr lang="en-US" altLang="ja-JP" sz="1200" dirty="0">
                <a:solidFill>
                  <a:schemeClr val="accent3">
                    <a:lumMod val="25000"/>
                  </a:schemeClr>
                </a:solidFill>
              </a:rPr>
              <a:t>  </a:t>
            </a:r>
            <a:r>
              <a:rPr lang="ja-JP" altLang="en-US" sz="1200">
                <a:solidFill>
                  <a:schemeClr val="accent3">
                    <a:lumMod val="25000"/>
                  </a:schemeClr>
                </a:solidFill>
              </a:rPr>
              <a:t>おでかけ</a:t>
            </a:r>
            <a:r>
              <a:rPr lang="ja-JP" altLang="en-US" sz="1200" dirty="0">
                <a:solidFill>
                  <a:schemeClr val="accent3">
                    <a:lumMod val="25000"/>
                  </a:schemeClr>
                </a:solidFill>
              </a:rPr>
              <a:t>や旅行</a:t>
            </a:r>
            <a:r>
              <a:rPr lang="ja-JP" altLang="en-US" sz="1200">
                <a:solidFill>
                  <a:schemeClr val="accent3">
                    <a:lumMod val="25000"/>
                  </a:schemeClr>
                </a:solidFill>
              </a:rPr>
              <a:t>を通して、</a:t>
            </a:r>
            <a:endParaRPr lang="en-US" altLang="ja-JP" sz="1200" dirty="0">
              <a:solidFill>
                <a:schemeClr val="accent3">
                  <a:lumMod val="25000"/>
                </a:schemeClr>
              </a:solidFill>
            </a:endParaRPr>
          </a:p>
          <a:p>
            <a:pPr>
              <a:lnSpc>
                <a:spcPct val="150000"/>
              </a:lnSpc>
            </a:pPr>
            <a:r>
              <a:rPr lang="en-US" altLang="ja-JP" sz="1200" dirty="0">
                <a:solidFill>
                  <a:schemeClr val="accent3">
                    <a:lumMod val="25000"/>
                  </a:schemeClr>
                </a:solidFill>
              </a:rPr>
              <a:t>  </a:t>
            </a:r>
            <a:r>
              <a:rPr lang="ja-JP" altLang="en-US" sz="1200">
                <a:solidFill>
                  <a:schemeClr val="accent3">
                    <a:lumMod val="25000"/>
                  </a:schemeClr>
                </a:solidFill>
              </a:rPr>
              <a:t>家族の楽しい</a:t>
            </a:r>
            <a:r>
              <a:rPr lang="ja-JP" altLang="en-US" sz="1200" dirty="0">
                <a:solidFill>
                  <a:schemeClr val="accent3">
                    <a:lumMod val="25000"/>
                  </a:schemeClr>
                </a:solidFill>
              </a:rPr>
              <a:t>思い出を一つでも多く</a:t>
            </a:r>
            <a:r>
              <a:rPr lang="ja-JP" altLang="en-US" sz="1200">
                <a:solidFill>
                  <a:schemeClr val="accent3">
                    <a:lumMod val="25000"/>
                  </a:schemeClr>
                </a:solidFill>
              </a:rPr>
              <a:t>増やすこと。</a:t>
            </a:r>
            <a:endParaRPr lang="en-US" altLang="ja-JP" sz="1200" dirty="0">
              <a:solidFill>
                <a:schemeClr val="accent3">
                  <a:lumMod val="25000"/>
                </a:schemeClr>
              </a:solidFill>
            </a:endParaRPr>
          </a:p>
        </p:txBody>
      </p:sp>
      <p:sp>
        <p:nvSpPr>
          <p:cNvPr id="4" name="スライド番号プレースホルダー 3">
            <a:extLst>
              <a:ext uri="{FF2B5EF4-FFF2-40B4-BE49-F238E27FC236}">
                <a16:creationId xmlns:a16="http://schemas.microsoft.com/office/drawing/2014/main" id="{2E6F1CA9-CB27-4FF7-AC6C-67A5679F51D3}"/>
              </a:ext>
            </a:extLst>
          </p:cNvPr>
          <p:cNvSpPr>
            <a:spLocks noGrp="1"/>
          </p:cNvSpPr>
          <p:nvPr>
            <p:ph type="sldNum" sz="quarter" idx="12"/>
          </p:nvPr>
        </p:nvSpPr>
        <p:spPr/>
        <p:txBody>
          <a:bodyPr/>
          <a:lstStyle/>
          <a:p>
            <a:fld id="{9D401335-F730-4287-99F3-CA1058D16EE0}" type="slidenum">
              <a:rPr kumimoji="1" lang="ja-JP" altLang="en-US" smtClean="0"/>
              <a:pPr/>
              <a:t>3</a:t>
            </a:fld>
            <a:endParaRPr kumimoji="1" lang="ja-JP" altLang="en-US" dirty="0"/>
          </a:p>
        </p:txBody>
      </p:sp>
      <p:sp>
        <p:nvSpPr>
          <p:cNvPr id="13" name="タイトル 1">
            <a:extLst>
              <a:ext uri="{FF2B5EF4-FFF2-40B4-BE49-F238E27FC236}">
                <a16:creationId xmlns:a16="http://schemas.microsoft.com/office/drawing/2014/main" id="{10FE8A69-5B16-491C-B347-1A49A34A818B}"/>
              </a:ext>
            </a:extLst>
          </p:cNvPr>
          <p:cNvSpPr txBox="1">
            <a:spLocks/>
          </p:cNvSpPr>
          <p:nvPr/>
        </p:nvSpPr>
        <p:spPr>
          <a:xfrm>
            <a:off x="122943" y="147080"/>
            <a:ext cx="6622856" cy="3089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1400" kern="1200">
                <a:solidFill>
                  <a:schemeClr val="tx1"/>
                </a:solidFill>
                <a:latin typeface="+mj-lt"/>
                <a:ea typeface="+mj-ea"/>
                <a:cs typeface="+mj-cs"/>
              </a:defRPr>
            </a:lvl1pPr>
          </a:lstStyle>
          <a:p>
            <a:r>
              <a:rPr lang="ja-JP" altLang="en-US" dirty="0">
                <a:solidFill>
                  <a:schemeClr val="accent3">
                    <a:lumMod val="25000"/>
                  </a:schemeClr>
                </a:solidFill>
                <a:latin typeface="+mn-lt"/>
              </a:rPr>
              <a:t>メディアコンセプト</a:t>
            </a:r>
          </a:p>
        </p:txBody>
      </p:sp>
      <p:sp>
        <p:nvSpPr>
          <p:cNvPr id="19" name="正方形/長方形 18">
            <a:extLst>
              <a:ext uri="{FF2B5EF4-FFF2-40B4-BE49-F238E27FC236}">
                <a16:creationId xmlns:a16="http://schemas.microsoft.com/office/drawing/2014/main" id="{254E5D98-B3FF-1043-961D-4ED23EE493DA}"/>
              </a:ext>
            </a:extLst>
          </p:cNvPr>
          <p:cNvSpPr/>
          <p:nvPr/>
        </p:nvSpPr>
        <p:spPr>
          <a:xfrm>
            <a:off x="496542" y="5133567"/>
            <a:ext cx="6054089" cy="623248"/>
          </a:xfrm>
          <a:prstGeom prst="rect">
            <a:avLst/>
          </a:prstGeom>
        </p:spPr>
        <p:txBody>
          <a:bodyPr wrap="square">
            <a:spAutoFit/>
          </a:bodyPr>
          <a:lstStyle/>
          <a:p>
            <a:pPr>
              <a:lnSpc>
                <a:spcPct val="150000"/>
              </a:lnSpc>
            </a:pPr>
            <a:r>
              <a:rPr lang="ja-JP" altLang="en-US" sz="1200">
                <a:solidFill>
                  <a:schemeClr val="accent3">
                    <a:lumMod val="25000"/>
                  </a:schemeClr>
                </a:solidFill>
              </a:rPr>
              <a:t>子ども</a:t>
            </a:r>
            <a:r>
              <a:rPr lang="ja-JP" altLang="en-US" sz="1200" dirty="0">
                <a:solidFill>
                  <a:schemeClr val="accent3">
                    <a:lumMod val="25000"/>
                  </a:schemeClr>
                </a:solidFill>
              </a:rPr>
              <a:t>と遊べるスポットの情報をお届けするだけ</a:t>
            </a:r>
            <a:r>
              <a:rPr lang="ja-JP" altLang="en-US" sz="1200">
                <a:solidFill>
                  <a:schemeClr val="accent3">
                    <a:lumMod val="25000"/>
                  </a:schemeClr>
                </a:solidFill>
              </a:rPr>
              <a:t>でなく</a:t>
            </a:r>
            <a:endParaRPr lang="en-US" altLang="ja-JP" sz="1200" dirty="0">
              <a:solidFill>
                <a:schemeClr val="accent3">
                  <a:lumMod val="25000"/>
                </a:schemeClr>
              </a:solidFill>
            </a:endParaRPr>
          </a:p>
          <a:p>
            <a:pPr>
              <a:lnSpc>
                <a:spcPct val="150000"/>
              </a:lnSpc>
            </a:pPr>
            <a:r>
              <a:rPr lang="ja-JP" altLang="en-US" sz="1200">
                <a:solidFill>
                  <a:schemeClr val="accent3">
                    <a:lumMod val="25000"/>
                  </a:schemeClr>
                </a:solidFill>
              </a:rPr>
              <a:t>子育ての相談役</a:t>
            </a:r>
            <a:r>
              <a:rPr lang="ja-JP" altLang="en-US" sz="1200" dirty="0">
                <a:solidFill>
                  <a:schemeClr val="accent3">
                    <a:lumMod val="25000"/>
                  </a:schemeClr>
                </a:solidFill>
              </a:rPr>
              <a:t>と</a:t>
            </a:r>
            <a:r>
              <a:rPr lang="ja-JP" altLang="en-US" sz="1200">
                <a:solidFill>
                  <a:schemeClr val="accent3">
                    <a:lumMod val="25000"/>
                  </a:schemeClr>
                </a:solidFill>
              </a:rPr>
              <a:t>して、パパママに</a:t>
            </a:r>
            <a:r>
              <a:rPr lang="ja-JP" altLang="en-US" sz="1200" dirty="0">
                <a:solidFill>
                  <a:schemeClr val="accent3">
                    <a:lumMod val="25000"/>
                  </a:schemeClr>
                </a:solidFill>
              </a:rPr>
              <a:t>寄り添う</a:t>
            </a:r>
            <a:r>
              <a:rPr lang="ja-JP" altLang="en-US" sz="1200">
                <a:solidFill>
                  <a:schemeClr val="accent3">
                    <a:lumMod val="25000"/>
                  </a:schemeClr>
                </a:solidFill>
              </a:rPr>
              <a:t>メディアです。</a:t>
            </a:r>
            <a:endParaRPr lang="en-US" altLang="ja-JP" sz="1200" dirty="0">
              <a:solidFill>
                <a:schemeClr val="accent3">
                  <a:lumMod val="25000"/>
                </a:schemeClr>
              </a:solidFill>
            </a:endParaRPr>
          </a:p>
        </p:txBody>
      </p:sp>
      <p:pic>
        <p:nvPicPr>
          <p:cNvPr id="14" name="図 13">
            <a:extLst>
              <a:ext uri="{FF2B5EF4-FFF2-40B4-BE49-F238E27FC236}">
                <a16:creationId xmlns:a16="http://schemas.microsoft.com/office/drawing/2014/main" id="{4188DEF4-ADB8-F340-879C-7C0A263AA9D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6177" y="1166730"/>
            <a:ext cx="4394944" cy="1866346"/>
          </a:xfrm>
          <a:prstGeom prst="rect">
            <a:avLst/>
          </a:prstGeom>
        </p:spPr>
      </p:pic>
      <p:pic>
        <p:nvPicPr>
          <p:cNvPr id="12" name="図 11">
            <a:extLst>
              <a:ext uri="{FF2B5EF4-FFF2-40B4-BE49-F238E27FC236}">
                <a16:creationId xmlns:a16="http://schemas.microsoft.com/office/drawing/2014/main" id="{B04D33D3-4A91-E44A-89F7-341EAE1F9AE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299332" y="1597071"/>
            <a:ext cx="4132498" cy="4159744"/>
          </a:xfrm>
          <a:prstGeom prst="ellipse">
            <a:avLst/>
          </a:prstGeom>
        </p:spPr>
      </p:pic>
    </p:spTree>
    <p:extLst>
      <p:ext uri="{BB962C8B-B14F-4D97-AF65-F5344CB8AC3E}">
        <p14:creationId xmlns:p14="http://schemas.microsoft.com/office/powerpoint/2010/main" val="15214210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solidFill>
                  <a:schemeClr val="accent3">
                    <a:lumMod val="25000"/>
                  </a:schemeClr>
                </a:solidFill>
              </a:rPr>
              <a:t>広告掲載規約（</a:t>
            </a:r>
            <a:r>
              <a:rPr kumimoji="1" lang="en-US" altLang="ja-JP" dirty="0">
                <a:solidFill>
                  <a:schemeClr val="accent3">
                    <a:lumMod val="25000"/>
                  </a:schemeClr>
                </a:solidFill>
              </a:rPr>
              <a:t>2</a:t>
            </a:r>
            <a:r>
              <a:rPr kumimoji="1" lang="ja-JP" altLang="en-US" dirty="0">
                <a:solidFill>
                  <a:schemeClr val="accent3">
                    <a:lumMod val="25000"/>
                  </a:schemeClr>
                </a:solidFill>
              </a:rPr>
              <a:t>）</a:t>
            </a:r>
          </a:p>
        </p:txBody>
      </p:sp>
      <p:sp>
        <p:nvSpPr>
          <p:cNvPr id="6" name="Rectangle 1"/>
          <p:cNvSpPr>
            <a:spLocks noChangeArrowheads="1"/>
          </p:cNvSpPr>
          <p:nvPr/>
        </p:nvSpPr>
        <p:spPr bwMode="auto">
          <a:xfrm>
            <a:off x="179388" y="486923"/>
            <a:ext cx="7583283" cy="1556453"/>
          </a:xfrm>
          <a:prstGeom prst="rect">
            <a:avLst/>
          </a:prstGeom>
          <a:noFill/>
          <a:ln w="9525" algn="ctr">
            <a:noFill/>
            <a:miter lim="800000"/>
            <a:headEnd/>
            <a:tailEnd/>
          </a:ln>
        </p:spPr>
        <p:txBody>
          <a:bodyPr wrap="square" lIns="90000" tIns="46800" rIns="90000" bIns="46800" anchor="t">
            <a:spAutoFit/>
          </a:bodyPr>
          <a:lstStyle/>
          <a:p>
            <a:pPr eaLnBrk="0" hangingPunct="0">
              <a:lnSpc>
                <a:spcPct val="150000"/>
              </a:lnSpc>
            </a:pPr>
            <a:r>
              <a:rPr lang="en-US" altLang="ja-JP" sz="800" b="1" u="sng" dirty="0">
                <a:solidFill>
                  <a:schemeClr val="accent3">
                    <a:lumMod val="25000"/>
                  </a:schemeClr>
                </a:solidFill>
                <a:latin typeface="+mj-ea"/>
                <a:cs typeface="Times New Roman" charset="0"/>
              </a:rPr>
              <a:t>4</a:t>
            </a:r>
            <a:r>
              <a:rPr lang="ja-JP" altLang="en-US" sz="800" b="1" u="sng" dirty="0">
                <a:solidFill>
                  <a:schemeClr val="accent3">
                    <a:lumMod val="25000"/>
                  </a:schemeClr>
                </a:solidFill>
                <a:latin typeface="+mj-ea"/>
                <a:cs typeface="Times New Roman" charset="0"/>
              </a:rPr>
              <a:t>．入稿及び掲載に関して</a:t>
            </a:r>
          </a:p>
          <a:p>
            <a:pPr marL="228600" indent="-228600" eaLnBrk="0" hangingPunct="0">
              <a:lnSpc>
                <a:spcPct val="150000"/>
              </a:lnSpc>
              <a:buFont typeface="+mj-ea"/>
              <a:buAutoNum type="circleNumDbPlain"/>
            </a:pPr>
            <a:r>
              <a:rPr lang="ja-JP" altLang="en-US" sz="800" dirty="0">
                <a:solidFill>
                  <a:schemeClr val="accent3">
                    <a:lumMod val="25000"/>
                  </a:schemeClr>
                </a:solidFill>
                <a:latin typeface="+mj-ea"/>
                <a:cs typeface="Times New Roman" charset="0"/>
              </a:rPr>
              <a:t>入稿スケジュールに基づき完全データでご入稿下さい。所定のスケジュールまでに原稿をいただけない場合には、広告掲載日に掲載を開始できない可能性があります。</a:t>
            </a:r>
            <a:r>
              <a:rPr lang="ja-JP" altLang="en-US" sz="800" dirty="0">
                <a:solidFill>
                  <a:schemeClr val="accent3">
                    <a:lumMod val="25000"/>
                  </a:schemeClr>
                </a:solidFill>
                <a:latin typeface="+mj-ea"/>
              </a:rPr>
              <a:t>なお、年末年始、大型連休などの期間は、事前に告知したうえで、入稿締切日を繰り上げさせていただく場合があります。</a:t>
            </a:r>
            <a:endParaRPr lang="ja-JP" altLang="en-US" sz="800" dirty="0">
              <a:solidFill>
                <a:schemeClr val="accent3">
                  <a:lumMod val="25000"/>
                </a:schemeClr>
              </a:solidFill>
              <a:latin typeface="+mj-ea"/>
              <a:cs typeface="Times New Roman" charset="0"/>
            </a:endParaRPr>
          </a:p>
          <a:p>
            <a:pPr marL="228600" indent="-228600" eaLnBrk="0" hangingPunct="0">
              <a:lnSpc>
                <a:spcPct val="150000"/>
              </a:lnSpc>
              <a:buFont typeface="+mj-ea"/>
              <a:buAutoNum type="circleNumDbPlain"/>
            </a:pPr>
            <a:r>
              <a:rPr lang="ja-JP" altLang="en-US" sz="800" dirty="0">
                <a:solidFill>
                  <a:schemeClr val="accent3">
                    <a:lumMod val="25000"/>
                  </a:schemeClr>
                </a:solidFill>
                <a:latin typeface="+mj-ea"/>
                <a:cs typeface="Times New Roman" charset="0"/>
              </a:rPr>
              <a:t>広告主様または広告代理店様には、弊社サイトに掲載する広告及びその広告からのリンク先サイトにおける内容・表現に関して、著作権･意匠権･出版権等の知的財産権、名誉・プライバシー等の人格権、その他第三者の権利を侵害しないことを保証していただきます。</a:t>
            </a:r>
          </a:p>
          <a:p>
            <a:pPr marL="228600" indent="-228600" eaLnBrk="0" hangingPunct="0">
              <a:lnSpc>
                <a:spcPct val="150000"/>
              </a:lnSpc>
              <a:buFont typeface="+mj-ea"/>
              <a:buAutoNum type="circleNumDbPlain"/>
            </a:pPr>
            <a:r>
              <a:rPr lang="ja-JP" altLang="en-US" sz="800" dirty="0">
                <a:solidFill>
                  <a:schemeClr val="accent3">
                    <a:lumMod val="25000"/>
                  </a:schemeClr>
                </a:solidFill>
                <a:latin typeface="+mj-ea"/>
                <a:cs typeface="Times New Roman" charset="0"/>
              </a:rPr>
              <a:t>お申込みいただいた広告は、掲載開始日の</a:t>
            </a:r>
            <a:r>
              <a:rPr lang="en-US" altLang="ja-JP" sz="800" dirty="0">
                <a:solidFill>
                  <a:schemeClr val="accent3">
                    <a:lumMod val="25000"/>
                  </a:schemeClr>
                </a:solidFill>
                <a:latin typeface="+mj-ea"/>
                <a:cs typeface="Times New Roman" charset="0"/>
              </a:rPr>
              <a:t>12</a:t>
            </a:r>
            <a:r>
              <a:rPr lang="ja-JP" altLang="en-US" sz="800" dirty="0">
                <a:solidFill>
                  <a:schemeClr val="accent3">
                    <a:lumMod val="25000"/>
                  </a:schemeClr>
                </a:solidFill>
                <a:latin typeface="+mj-ea"/>
                <a:cs typeface="Times New Roman" charset="0"/>
              </a:rPr>
              <a:t>時（正午）まで掲載を開始し、掲載終了日の翌営業日の</a:t>
            </a:r>
            <a:r>
              <a:rPr lang="en-US" altLang="ja-JP" sz="800" dirty="0">
                <a:solidFill>
                  <a:schemeClr val="accent3">
                    <a:lumMod val="25000"/>
                  </a:schemeClr>
                </a:solidFill>
                <a:latin typeface="+mj-ea"/>
                <a:cs typeface="Times New Roman" charset="0"/>
              </a:rPr>
              <a:t>12</a:t>
            </a:r>
            <a:r>
              <a:rPr lang="ja-JP" altLang="en-US" sz="800" dirty="0">
                <a:solidFill>
                  <a:schemeClr val="accent3">
                    <a:lumMod val="25000"/>
                  </a:schemeClr>
                </a:solidFill>
                <a:latin typeface="+mj-ea"/>
                <a:cs typeface="Times New Roman" charset="0"/>
              </a:rPr>
              <a:t>時（正午）までに掲載を終了致します。ただし、広告主様の都合による制作スケジュールの遅延があった場合は、この限りではありません。</a:t>
            </a:r>
          </a:p>
          <a:p>
            <a:pPr marL="228600" indent="-228600" eaLnBrk="0" hangingPunct="0">
              <a:lnSpc>
                <a:spcPct val="150000"/>
              </a:lnSpc>
              <a:buFont typeface="+mj-ea"/>
              <a:buAutoNum type="circleNumDbPlain"/>
            </a:pPr>
            <a:r>
              <a:rPr lang="ja-JP" altLang="en-US" sz="800" dirty="0">
                <a:solidFill>
                  <a:schemeClr val="accent3">
                    <a:lumMod val="25000"/>
                  </a:schemeClr>
                </a:solidFill>
                <a:latin typeface="+mj-ea"/>
                <a:cs typeface="Times New Roman" charset="0"/>
              </a:rPr>
              <a:t>弊社は、お申込みいただいた広告の閲覧回数やクリック数について保証は致しません。</a:t>
            </a:r>
            <a:endParaRPr lang="en-US" altLang="ja-JP" sz="800" dirty="0">
              <a:solidFill>
                <a:schemeClr val="accent3">
                  <a:lumMod val="25000"/>
                </a:schemeClr>
              </a:solidFill>
              <a:latin typeface="+mj-ea"/>
              <a:cs typeface="Times New Roman" charset="0"/>
            </a:endParaRPr>
          </a:p>
        </p:txBody>
      </p:sp>
      <p:sp>
        <p:nvSpPr>
          <p:cNvPr id="5" name="Rectangle 1">
            <a:extLst>
              <a:ext uri="{FF2B5EF4-FFF2-40B4-BE49-F238E27FC236}">
                <a16:creationId xmlns:a16="http://schemas.microsoft.com/office/drawing/2014/main" id="{F39BB8F6-2D75-4696-AA89-C48A0E21F59D}"/>
              </a:ext>
            </a:extLst>
          </p:cNvPr>
          <p:cNvSpPr>
            <a:spLocks noChangeArrowheads="1"/>
          </p:cNvSpPr>
          <p:nvPr/>
        </p:nvSpPr>
        <p:spPr bwMode="auto">
          <a:xfrm>
            <a:off x="179388" y="2078345"/>
            <a:ext cx="8713787" cy="4326442"/>
          </a:xfrm>
          <a:prstGeom prst="rect">
            <a:avLst/>
          </a:prstGeom>
          <a:noFill/>
          <a:ln w="9525" algn="ctr">
            <a:noFill/>
            <a:miter lim="800000"/>
            <a:headEnd/>
            <a:tailEnd/>
          </a:ln>
        </p:spPr>
        <p:txBody>
          <a:bodyPr wrap="square" lIns="90000" tIns="46800" rIns="90000" bIns="46800" anchor="t">
            <a:spAutoFit/>
          </a:bodyPr>
          <a:lstStyle/>
          <a:p>
            <a:pPr>
              <a:lnSpc>
                <a:spcPct val="150000"/>
              </a:lnSpc>
            </a:pPr>
            <a:r>
              <a:rPr lang="en-US" altLang="ja-JP" sz="800" b="1" u="sng" dirty="0">
                <a:solidFill>
                  <a:schemeClr val="accent3">
                    <a:lumMod val="25000"/>
                  </a:schemeClr>
                </a:solidFill>
                <a:latin typeface="+mj-ea"/>
                <a:ea typeface="+mj-ea"/>
              </a:rPr>
              <a:t>5</a:t>
            </a:r>
            <a:r>
              <a:rPr lang="ja-JP" altLang="ja-JP" sz="800" b="1" u="sng" dirty="0">
                <a:solidFill>
                  <a:schemeClr val="accent3">
                    <a:lumMod val="25000"/>
                  </a:schemeClr>
                </a:solidFill>
                <a:latin typeface="+mj-ea"/>
                <a:ea typeface="+mj-ea"/>
              </a:rPr>
              <a:t>．免責事項</a:t>
            </a:r>
          </a:p>
          <a:p>
            <a:pPr marL="228600" indent="-228600">
              <a:lnSpc>
                <a:spcPct val="150000"/>
              </a:lnSpc>
              <a:buFont typeface="+mj-ea"/>
              <a:buAutoNum type="circleNumDbPlain"/>
            </a:pPr>
            <a:r>
              <a:rPr lang="ja-JP" altLang="ja-JP" sz="800" dirty="0">
                <a:solidFill>
                  <a:schemeClr val="accent3">
                    <a:lumMod val="25000"/>
                  </a:schemeClr>
                </a:solidFill>
                <a:latin typeface="+mj-ea"/>
                <a:ea typeface="+mj-ea"/>
              </a:rPr>
              <a:t>停電・通信回線の事故・天災などの不可抗力、通信事業者の不履行、インターネットインフラその他サーバー等のシステム上の不具合、緊急メンテナンスの発生、及び一時的なアクセス数の増加に伴う処理負荷の増加によるサーバーの異常やシステム上の不具合等、弊社の責に帰すべき事由以外の原因により広告掲載に不具合が発生した場合は、弊社はその責を一切負わないものとします。</a:t>
            </a:r>
          </a:p>
          <a:p>
            <a:pPr marL="228600" indent="-228600">
              <a:lnSpc>
                <a:spcPct val="150000"/>
              </a:lnSpc>
              <a:buFont typeface="+mj-ea"/>
              <a:buAutoNum type="circleNumDbPlain"/>
            </a:pPr>
            <a:r>
              <a:rPr lang="ja-JP" altLang="ja-JP" sz="800" dirty="0">
                <a:solidFill>
                  <a:schemeClr val="accent3">
                    <a:lumMod val="25000"/>
                  </a:schemeClr>
                </a:solidFill>
                <a:latin typeface="+mj-ea"/>
                <a:ea typeface="+mj-ea"/>
              </a:rPr>
              <a:t>広告掲載日の</a:t>
            </a:r>
            <a:r>
              <a:rPr lang="en-US" altLang="ja-JP" sz="800" dirty="0">
                <a:solidFill>
                  <a:schemeClr val="accent3">
                    <a:lumMod val="25000"/>
                  </a:schemeClr>
                </a:solidFill>
                <a:latin typeface="+mj-ea"/>
                <a:ea typeface="+mj-ea"/>
              </a:rPr>
              <a:t>12</a:t>
            </a:r>
            <a:r>
              <a:rPr lang="ja-JP" altLang="ja-JP" sz="800" dirty="0">
                <a:solidFill>
                  <a:schemeClr val="accent3">
                    <a:lumMod val="25000"/>
                  </a:schemeClr>
                </a:solidFill>
                <a:latin typeface="+mj-ea"/>
                <a:ea typeface="+mj-ea"/>
              </a:rPr>
              <a:t>時から</a:t>
            </a:r>
            <a:r>
              <a:rPr lang="en-US" altLang="ja-JP" sz="800" dirty="0">
                <a:solidFill>
                  <a:schemeClr val="accent3">
                    <a:lumMod val="25000"/>
                  </a:schemeClr>
                </a:solidFill>
                <a:latin typeface="+mj-ea"/>
                <a:ea typeface="+mj-ea"/>
              </a:rPr>
              <a:t>18</a:t>
            </a:r>
            <a:r>
              <a:rPr lang="ja-JP" altLang="ja-JP" sz="800" dirty="0">
                <a:solidFill>
                  <a:schemeClr val="accent3">
                    <a:lumMod val="25000"/>
                  </a:schemeClr>
                </a:solidFill>
                <a:latin typeface="+mj-ea"/>
                <a:ea typeface="+mj-ea"/>
              </a:rPr>
              <a:t>時までは掲載調整時間とし、掲載調整時間内の不具合に関しては、弊社はその責を一切負わないものとします。</a:t>
            </a:r>
          </a:p>
          <a:p>
            <a:pPr marL="228600" indent="-228600">
              <a:lnSpc>
                <a:spcPct val="150000"/>
              </a:lnSpc>
              <a:buFont typeface="+mj-ea"/>
              <a:buAutoNum type="circleNumDbPlain"/>
            </a:pPr>
            <a:r>
              <a:rPr lang="ja-JP" altLang="ja-JP" sz="800" dirty="0">
                <a:solidFill>
                  <a:schemeClr val="accent3">
                    <a:lumMod val="25000"/>
                  </a:schemeClr>
                </a:solidFill>
                <a:latin typeface="+mj-ea"/>
                <a:ea typeface="+mj-ea"/>
              </a:rPr>
              <a:t>所定のスケジュールまでに完全データで原稿をご入稿いただけずに、広告掲載開始日から掲載を開始できなかった場合は、弊社はその責を一切負わないものとします。</a:t>
            </a:r>
          </a:p>
          <a:p>
            <a:pPr marL="228600" indent="-228600">
              <a:lnSpc>
                <a:spcPct val="150000"/>
              </a:lnSpc>
              <a:buFont typeface="+mj-ea"/>
              <a:buAutoNum type="circleNumDbPlain"/>
            </a:pPr>
            <a:r>
              <a:rPr lang="ja-JP" altLang="ja-JP" sz="800" dirty="0">
                <a:solidFill>
                  <a:schemeClr val="accent3">
                    <a:lumMod val="25000"/>
                  </a:schemeClr>
                </a:solidFill>
                <a:latin typeface="+mj-ea"/>
                <a:ea typeface="+mj-ea"/>
              </a:rPr>
              <a:t>お申込みいただいた広告の内容が</a:t>
            </a:r>
            <a:r>
              <a:rPr lang="ja-JP" altLang="en-US" sz="800" dirty="0">
                <a:solidFill>
                  <a:schemeClr val="accent3">
                    <a:lumMod val="25000"/>
                  </a:schemeClr>
                </a:solidFill>
                <a:latin typeface="+mj-ea"/>
                <a:ea typeface="+mj-ea"/>
              </a:rPr>
              <a:t>「</a:t>
            </a:r>
            <a:r>
              <a:rPr lang="ja-JP" altLang="ja-JP" sz="800" dirty="0">
                <a:solidFill>
                  <a:schemeClr val="accent3">
                    <a:lumMod val="25000"/>
                  </a:schemeClr>
                </a:solidFill>
                <a:latin typeface="+mj-ea"/>
                <a:ea typeface="+mj-ea"/>
              </a:rPr>
              <a:t>２．広告掲載基準</a:t>
            </a:r>
            <a:r>
              <a:rPr lang="ja-JP" altLang="en-US" sz="800" dirty="0">
                <a:solidFill>
                  <a:schemeClr val="accent3">
                    <a:lumMod val="25000"/>
                  </a:schemeClr>
                </a:solidFill>
                <a:latin typeface="+mj-ea"/>
                <a:ea typeface="+mj-ea"/>
              </a:rPr>
              <a:t>」</a:t>
            </a:r>
            <a:r>
              <a:rPr lang="ja-JP" altLang="ja-JP" sz="800" dirty="0">
                <a:solidFill>
                  <a:schemeClr val="accent3">
                    <a:lumMod val="25000"/>
                  </a:schemeClr>
                </a:solidFill>
                <a:latin typeface="+mj-ea"/>
                <a:ea typeface="+mj-ea"/>
              </a:rPr>
              <a:t>に抵触し、弊社の催告にも関わらず、内容の修正に応じていただけない場合、弊社の判断で当該広告の掲載を中止する場合がございます。その場合、弊社はその責を一切負わないものとします。</a:t>
            </a:r>
          </a:p>
          <a:p>
            <a:pPr marL="228600" indent="-228600">
              <a:lnSpc>
                <a:spcPct val="150000"/>
              </a:lnSpc>
              <a:buFont typeface="+mj-ea"/>
              <a:buAutoNum type="circleNumDbPlain"/>
            </a:pPr>
            <a:r>
              <a:rPr lang="ja-JP" altLang="ja-JP" sz="800" dirty="0">
                <a:solidFill>
                  <a:schemeClr val="accent3">
                    <a:lumMod val="25000"/>
                  </a:schemeClr>
                </a:solidFill>
                <a:latin typeface="+mj-ea"/>
                <a:ea typeface="+mj-ea"/>
              </a:rPr>
              <a:t>お申込みいただいた広告の掲載中に、その広告からのリンクが無効（デッドリンク）、またはリンク先サイトに不具合が発生した場合、及びリンク先サイトの内容が</a:t>
            </a:r>
            <a:r>
              <a:rPr lang="ja-JP" altLang="en-US" sz="800" dirty="0">
                <a:solidFill>
                  <a:schemeClr val="accent3">
                    <a:lumMod val="25000"/>
                  </a:schemeClr>
                </a:solidFill>
                <a:latin typeface="+mj-ea"/>
                <a:ea typeface="+mj-ea"/>
              </a:rPr>
              <a:t>「</a:t>
            </a:r>
            <a:r>
              <a:rPr lang="ja-JP" altLang="ja-JP" sz="800" dirty="0">
                <a:solidFill>
                  <a:schemeClr val="accent3">
                    <a:lumMod val="25000"/>
                  </a:schemeClr>
                </a:solidFill>
                <a:latin typeface="+mj-ea"/>
                <a:ea typeface="+mj-ea"/>
              </a:rPr>
              <a:t>２．広告掲載基準</a:t>
            </a:r>
            <a:r>
              <a:rPr lang="ja-JP" altLang="en-US" sz="800" dirty="0">
                <a:solidFill>
                  <a:schemeClr val="accent3">
                    <a:lumMod val="25000"/>
                  </a:schemeClr>
                </a:solidFill>
                <a:latin typeface="+mj-ea"/>
                <a:ea typeface="+mj-ea"/>
              </a:rPr>
              <a:t>」</a:t>
            </a:r>
            <a:r>
              <a:rPr lang="ja-JP" altLang="ja-JP" sz="800" dirty="0">
                <a:solidFill>
                  <a:schemeClr val="accent3">
                    <a:lumMod val="25000"/>
                  </a:schemeClr>
                </a:solidFill>
                <a:latin typeface="+mj-ea"/>
                <a:ea typeface="+mj-ea"/>
              </a:rPr>
              <a:t>に抵触する場合、弊社は当該広告の掲載を中止する場合がございます。その場合、弊社はその責を一切負わないものとします。</a:t>
            </a:r>
          </a:p>
          <a:p>
            <a:pPr marL="228600" indent="-228600">
              <a:lnSpc>
                <a:spcPct val="150000"/>
              </a:lnSpc>
              <a:buFont typeface="+mj-ea"/>
              <a:buAutoNum type="circleNumDbPlain"/>
            </a:pPr>
            <a:r>
              <a:rPr lang="ja-JP" altLang="ja-JP" sz="800" dirty="0">
                <a:solidFill>
                  <a:schemeClr val="accent3">
                    <a:lumMod val="25000"/>
                  </a:schemeClr>
                </a:solidFill>
                <a:latin typeface="+mj-ea"/>
                <a:ea typeface="+mj-ea"/>
              </a:rPr>
              <a:t>広告掲載開始日の</a:t>
            </a:r>
            <a:r>
              <a:rPr lang="en-US" altLang="ja-JP" sz="800" dirty="0">
                <a:solidFill>
                  <a:schemeClr val="accent3">
                    <a:lumMod val="25000"/>
                  </a:schemeClr>
                </a:solidFill>
                <a:latin typeface="+mj-ea"/>
                <a:ea typeface="+mj-ea"/>
              </a:rPr>
              <a:t>18</a:t>
            </a:r>
            <a:r>
              <a:rPr lang="ja-JP" altLang="ja-JP" sz="800" dirty="0">
                <a:solidFill>
                  <a:schemeClr val="accent3">
                    <a:lumMod val="25000"/>
                  </a:schemeClr>
                </a:solidFill>
                <a:latin typeface="+mj-ea"/>
                <a:ea typeface="+mj-ea"/>
              </a:rPr>
              <a:t>時以降（掲載調整時間終了後）、弊社の責に帰す事由により連続して</a:t>
            </a:r>
            <a:r>
              <a:rPr lang="en-US" altLang="ja-JP" sz="800" dirty="0">
                <a:solidFill>
                  <a:schemeClr val="accent3">
                    <a:lumMod val="25000"/>
                  </a:schemeClr>
                </a:solidFill>
                <a:latin typeface="+mj-ea"/>
                <a:ea typeface="+mj-ea"/>
              </a:rPr>
              <a:t>6</a:t>
            </a:r>
            <a:r>
              <a:rPr lang="ja-JP" altLang="ja-JP" sz="800" dirty="0">
                <a:solidFill>
                  <a:schemeClr val="accent3">
                    <a:lumMod val="25000"/>
                  </a:schemeClr>
                </a:solidFill>
                <a:latin typeface="+mj-ea"/>
                <a:ea typeface="+mj-ea"/>
              </a:rPr>
              <a:t>時間以上未掲載の状態となった場合、以下の方法により対処致します。</a:t>
            </a:r>
          </a:p>
          <a:p>
            <a:pPr marL="252000">
              <a:lnSpc>
                <a:spcPct val="150000"/>
              </a:lnSpc>
            </a:pPr>
            <a:r>
              <a:rPr lang="ja-JP" altLang="ja-JP" sz="800" dirty="0">
                <a:solidFill>
                  <a:schemeClr val="accent3">
                    <a:lumMod val="25000"/>
                  </a:schemeClr>
                </a:solidFill>
                <a:latin typeface="+mj-ea"/>
                <a:ea typeface="+mj-ea"/>
              </a:rPr>
              <a:t>・お申込みいただいたスペースと同等のスペースで、未掲載時間の倍の時間の広告掲載</a:t>
            </a:r>
          </a:p>
          <a:p>
            <a:pPr marL="252000">
              <a:lnSpc>
                <a:spcPct val="150000"/>
              </a:lnSpc>
            </a:pPr>
            <a:r>
              <a:rPr lang="ja-JP" altLang="ja-JP" sz="800" dirty="0">
                <a:solidFill>
                  <a:schemeClr val="accent3">
                    <a:lumMod val="25000"/>
                  </a:schemeClr>
                </a:solidFill>
                <a:latin typeface="+mj-ea"/>
                <a:ea typeface="+mj-ea"/>
              </a:rPr>
              <a:t>・未掲載時間分の広告料金のご返金。</a:t>
            </a:r>
          </a:p>
          <a:p>
            <a:pPr marL="228600" indent="-228600">
              <a:lnSpc>
                <a:spcPct val="150000"/>
              </a:lnSpc>
              <a:buFont typeface="+mj-ea"/>
              <a:buAutoNum type="circleNumDbPlain" startAt="7"/>
            </a:pPr>
            <a:r>
              <a:rPr lang="ja-JP" altLang="ja-JP" sz="800" dirty="0">
                <a:solidFill>
                  <a:schemeClr val="accent3">
                    <a:lumMod val="25000"/>
                  </a:schemeClr>
                </a:solidFill>
                <a:latin typeface="+mj-ea"/>
                <a:ea typeface="+mj-ea"/>
              </a:rPr>
              <a:t>広告掲載開始日の</a:t>
            </a:r>
            <a:r>
              <a:rPr lang="en-US" altLang="ja-JP" sz="800" dirty="0">
                <a:solidFill>
                  <a:schemeClr val="accent3">
                    <a:lumMod val="25000"/>
                  </a:schemeClr>
                </a:solidFill>
                <a:latin typeface="+mj-ea"/>
                <a:ea typeface="+mj-ea"/>
              </a:rPr>
              <a:t>18</a:t>
            </a:r>
            <a:r>
              <a:rPr lang="ja-JP" altLang="ja-JP" sz="800" dirty="0">
                <a:solidFill>
                  <a:schemeClr val="accent3">
                    <a:lumMod val="25000"/>
                  </a:schemeClr>
                </a:solidFill>
                <a:latin typeface="+mj-ea"/>
                <a:ea typeface="+mj-ea"/>
              </a:rPr>
              <a:t>時以降（掲載調整時間終了後）に弊社の責に帰す事由により発生した不具合について弊社が責を負う場合には、弊社は、その損害の内容によって、広告申込書に記載された広告料金を上限に損害を賠償するものとします。</a:t>
            </a:r>
            <a:endParaRPr lang="en-US" altLang="ja-JP" sz="800" dirty="0">
              <a:solidFill>
                <a:schemeClr val="accent3">
                  <a:lumMod val="25000"/>
                </a:schemeClr>
              </a:solidFill>
              <a:latin typeface="+mj-ea"/>
              <a:ea typeface="+mj-ea"/>
            </a:endParaRPr>
          </a:p>
          <a:p>
            <a:pPr marL="228600" indent="-228600">
              <a:lnSpc>
                <a:spcPct val="150000"/>
              </a:lnSpc>
            </a:pPr>
            <a:r>
              <a:rPr lang="en-US" altLang="ja-JP" sz="800" dirty="0">
                <a:solidFill>
                  <a:schemeClr val="accent3">
                    <a:lumMod val="25000"/>
                  </a:schemeClr>
                </a:solidFill>
                <a:latin typeface="+mj-ea"/>
                <a:ea typeface="+mj-ea"/>
              </a:rPr>
              <a:t> </a:t>
            </a:r>
            <a:endParaRPr lang="ja-JP" altLang="ja-JP" sz="800" dirty="0">
              <a:solidFill>
                <a:schemeClr val="accent3">
                  <a:lumMod val="25000"/>
                </a:schemeClr>
              </a:solidFill>
              <a:latin typeface="+mj-ea"/>
              <a:ea typeface="+mj-ea"/>
            </a:endParaRPr>
          </a:p>
          <a:p>
            <a:pPr>
              <a:lnSpc>
                <a:spcPct val="150000"/>
              </a:lnSpc>
            </a:pPr>
            <a:r>
              <a:rPr lang="en-US" altLang="ja-JP" sz="800" b="1" u="sng" dirty="0">
                <a:solidFill>
                  <a:schemeClr val="accent3">
                    <a:lumMod val="25000"/>
                  </a:schemeClr>
                </a:solidFill>
                <a:latin typeface="+mj-ea"/>
                <a:ea typeface="+mj-ea"/>
              </a:rPr>
              <a:t>6</a:t>
            </a:r>
            <a:r>
              <a:rPr lang="ja-JP" altLang="ja-JP" sz="800" b="1" u="sng" dirty="0">
                <a:solidFill>
                  <a:schemeClr val="accent3">
                    <a:lumMod val="25000"/>
                  </a:schemeClr>
                </a:solidFill>
                <a:latin typeface="+mj-ea"/>
                <a:ea typeface="+mj-ea"/>
              </a:rPr>
              <a:t>．その他</a:t>
            </a:r>
          </a:p>
          <a:p>
            <a:pPr marL="228600" indent="-228600">
              <a:lnSpc>
                <a:spcPct val="150000"/>
              </a:lnSpc>
              <a:buFont typeface="+mj-ea"/>
              <a:buAutoNum type="circleNumDbPlain"/>
            </a:pPr>
            <a:r>
              <a:rPr lang="ja-JP" altLang="ja-JP" sz="800" dirty="0">
                <a:solidFill>
                  <a:schemeClr val="accent3">
                    <a:lumMod val="25000"/>
                  </a:schemeClr>
                </a:solidFill>
                <a:latin typeface="+mj-ea"/>
                <a:ea typeface="+mj-ea"/>
              </a:rPr>
              <a:t>弊社は、ユーザーが弊社サイトの閲覧のために使用するあらゆる機器・ソフトウエアについて、広告表示の保証をするものではありません。</a:t>
            </a:r>
          </a:p>
          <a:p>
            <a:pPr marL="228600" indent="-228600">
              <a:lnSpc>
                <a:spcPct val="150000"/>
              </a:lnSpc>
              <a:buFont typeface="+mj-ea"/>
              <a:buAutoNum type="circleNumDbPlain"/>
            </a:pPr>
            <a:r>
              <a:rPr lang="ja-JP" altLang="ja-JP" sz="800" dirty="0">
                <a:solidFill>
                  <a:schemeClr val="accent3">
                    <a:lumMod val="25000"/>
                  </a:schemeClr>
                </a:solidFill>
                <a:latin typeface="+mj-ea"/>
                <a:ea typeface="+mj-ea"/>
              </a:rPr>
              <a:t>弊社サイトにおける全ての広告は広告主様または広告代理店様の責任において行うものであり、情報の完全性・正確性・確実性・有効性をはじめとする、掲載された広告に関わる全ての責任は広告主様または広告代理店様が負うものと致します。</a:t>
            </a:r>
            <a:endParaRPr lang="en-US" altLang="ja-JP" sz="800" dirty="0">
              <a:solidFill>
                <a:schemeClr val="accent3">
                  <a:lumMod val="25000"/>
                </a:schemeClr>
              </a:solidFill>
              <a:latin typeface="+mj-ea"/>
              <a:ea typeface="+mj-ea"/>
            </a:endParaRPr>
          </a:p>
          <a:p>
            <a:pPr marL="228600" indent="-228600">
              <a:lnSpc>
                <a:spcPct val="150000"/>
              </a:lnSpc>
              <a:buFont typeface="+mj-ea"/>
              <a:buAutoNum type="circleNumDbPlain"/>
            </a:pPr>
            <a:r>
              <a:rPr lang="ja-JP" altLang="en-US" sz="800" dirty="0">
                <a:solidFill>
                  <a:schemeClr val="accent3">
                    <a:lumMod val="25000"/>
                  </a:schemeClr>
                </a:solidFill>
                <a:latin typeface="メイリオ" panose="020B0604030504040204" pitchFamily="50" charset="-128"/>
                <a:ea typeface="メイリオ" panose="020B0604030504040204" pitchFamily="50" charset="-128"/>
              </a:rPr>
              <a:t>この資料は最新版の資料がリリースされるまで有効です。</a:t>
            </a:r>
            <a:r>
              <a:rPr lang="en-US" altLang="ja-JP" sz="800" dirty="0">
                <a:solidFill>
                  <a:schemeClr val="accent3">
                    <a:lumMod val="25000"/>
                  </a:schemeClr>
                </a:solidFill>
                <a:latin typeface="メイリオ" panose="020B0604030504040204" pitchFamily="50" charset="-128"/>
                <a:ea typeface="メイリオ" panose="020B0604030504040204" pitchFamily="50" charset="-128"/>
              </a:rPr>
              <a:t> </a:t>
            </a:r>
            <a:r>
              <a:rPr lang="ja-JP" altLang="en-US" sz="800" dirty="0">
                <a:solidFill>
                  <a:schemeClr val="accent3">
                    <a:lumMod val="25000"/>
                  </a:schemeClr>
                </a:solidFill>
                <a:latin typeface="メイリオ" panose="020B0604030504040204" pitchFamily="50" charset="-128"/>
                <a:ea typeface="メイリオ" panose="020B0604030504040204" pitchFamily="50" charset="-128"/>
              </a:rPr>
              <a:t>各商品の有効期間はセールスシート上に記載されている「有効期間」の通りです。ただし、有効期間内でも商品内容の改訂、商品の廃止などを予告なく行う場合があります。</a:t>
            </a:r>
          </a:p>
          <a:p>
            <a:pPr algn="r">
              <a:lnSpc>
                <a:spcPct val="150000"/>
              </a:lnSpc>
            </a:pPr>
            <a:r>
              <a:rPr lang="ja-JP" altLang="en-US" sz="800" dirty="0">
                <a:solidFill>
                  <a:schemeClr val="accent3">
                    <a:lumMod val="25000"/>
                  </a:schemeClr>
                </a:solidFill>
                <a:latin typeface="+mn-ea"/>
              </a:rPr>
              <a:t>以上</a:t>
            </a:r>
            <a:endParaRPr lang="ja-JP" altLang="ja-JP" sz="800" dirty="0">
              <a:solidFill>
                <a:schemeClr val="accent3">
                  <a:lumMod val="25000"/>
                </a:schemeClr>
              </a:solidFill>
              <a:latin typeface="+mn-ea"/>
            </a:endParaRPr>
          </a:p>
        </p:txBody>
      </p:sp>
      <p:sp>
        <p:nvSpPr>
          <p:cNvPr id="7" name="スライド番号プレースホルダー 3">
            <a:extLst>
              <a:ext uri="{FF2B5EF4-FFF2-40B4-BE49-F238E27FC236}">
                <a16:creationId xmlns:a16="http://schemas.microsoft.com/office/drawing/2014/main" id="{668CDD07-056C-064E-AB3B-B7BE90BC6493}"/>
              </a:ext>
            </a:extLst>
          </p:cNvPr>
          <p:cNvSpPr txBox="1">
            <a:spLocks/>
          </p:cNvSpPr>
          <p:nvPr/>
        </p:nvSpPr>
        <p:spPr>
          <a:xfrm>
            <a:off x="6992287" y="6554817"/>
            <a:ext cx="2057400" cy="297235"/>
          </a:xfrm>
          <a:prstGeom prst="rect">
            <a:avLst/>
          </a:prstGeom>
        </p:spPr>
        <p:txBody>
          <a:bodyPr vert="horz" lIns="91440" tIns="45720" rIns="91440" bIns="45720" rtlCol="0" anchor="ctr"/>
          <a:lstStyle>
            <a:defPPr>
              <a:defRPr lang="en-US"/>
            </a:defPPr>
            <a:lvl1pPr marL="0" algn="r" defTabSz="457200" rtl="0" eaLnBrk="1" latinLnBrk="0" hangingPunct="1">
              <a:defRPr sz="1400" b="1" kern="1200">
                <a:solidFill>
                  <a:schemeClr val="accent3">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401335-F730-4287-99F3-CA1058D16EE0}" type="slidenum">
              <a:rPr kumimoji="1" lang="ja-JP" altLang="en-US" smtClean="0"/>
              <a:pPr/>
              <a:t>30</a:t>
            </a:fld>
            <a:endParaRPr kumimoji="1" lang="ja-JP" altLang="en-US" dirty="0"/>
          </a:p>
        </p:txBody>
      </p:sp>
    </p:spTree>
    <p:extLst>
      <p:ext uri="{BB962C8B-B14F-4D97-AF65-F5344CB8AC3E}">
        <p14:creationId xmlns:p14="http://schemas.microsoft.com/office/powerpoint/2010/main" val="14550078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上矢印 58"/>
          <p:cNvSpPr/>
          <p:nvPr/>
        </p:nvSpPr>
        <p:spPr>
          <a:xfrm rot="5400000">
            <a:off x="3582482" y="-322778"/>
            <a:ext cx="601362" cy="6657448"/>
          </a:xfrm>
          <a:prstGeom prst="upArrow">
            <a:avLst>
              <a:gd name="adj1" fmla="val 73307"/>
              <a:gd name="adj2" fmla="val 38273"/>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上矢印 5"/>
          <p:cNvSpPr/>
          <p:nvPr/>
        </p:nvSpPr>
        <p:spPr>
          <a:xfrm rot="5400000">
            <a:off x="4257924" y="-2235506"/>
            <a:ext cx="601362" cy="8008331"/>
          </a:xfrm>
          <a:prstGeom prst="upArrow">
            <a:avLst>
              <a:gd name="adj1" fmla="val 73307"/>
              <a:gd name="adj2" fmla="val 38273"/>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1" name="角丸四角形 26">
            <a:extLst>
              <a:ext uri="{FF2B5EF4-FFF2-40B4-BE49-F238E27FC236}">
                <a16:creationId xmlns:a16="http://schemas.microsoft.com/office/drawing/2014/main" id="{7DE45084-EB36-6E46-9DED-D836DFBD7884}"/>
              </a:ext>
            </a:extLst>
          </p:cNvPr>
          <p:cNvSpPr>
            <a:spLocks noChangeArrowheads="1"/>
          </p:cNvSpPr>
          <p:nvPr/>
        </p:nvSpPr>
        <p:spPr bwMode="auto">
          <a:xfrm>
            <a:off x="792104" y="1393240"/>
            <a:ext cx="1035462" cy="748832"/>
          </a:xfrm>
          <a:prstGeom prst="roundRect">
            <a:avLst>
              <a:gd name="adj" fmla="val 10176"/>
            </a:avLst>
          </a:prstGeom>
          <a:solidFill>
            <a:schemeClr val="bg1"/>
          </a:solidFill>
          <a:ln w="38100">
            <a:solidFill>
              <a:srgbClr val="B0CD00"/>
            </a:solidFill>
            <a:round/>
            <a:headEnd/>
            <a:tailEnd/>
          </a:ln>
          <a:effectLst/>
        </p:spPr>
        <p:txBody>
          <a:bodyPr lIns="90000" tIns="46800" rIns="90000" bIns="46800" anchor="ctr" anchorCtr="1"/>
          <a:lstStyle/>
          <a:p>
            <a:pPr defTabSz="995363" eaLnBrk="1" hangingPunct="1">
              <a:defRPr/>
            </a:pPr>
            <a:endParaRPr lang="ja-JP" altLang="en-US" sz="1050" dirty="0">
              <a:solidFill>
                <a:schemeClr val="accent3">
                  <a:lumMod val="25000"/>
                </a:schemeClr>
              </a:solidFill>
              <a:latin typeface="メイリオ"/>
              <a:ea typeface="メイリオ"/>
              <a:cs typeface="メイリオ"/>
            </a:endParaRPr>
          </a:p>
        </p:txBody>
      </p:sp>
      <p:sp>
        <p:nvSpPr>
          <p:cNvPr id="72" name="角丸四角形 26">
            <a:extLst>
              <a:ext uri="{FF2B5EF4-FFF2-40B4-BE49-F238E27FC236}">
                <a16:creationId xmlns:a16="http://schemas.microsoft.com/office/drawing/2014/main" id="{F859858B-5D44-4044-9AF6-6EFA7A41EB00}"/>
              </a:ext>
            </a:extLst>
          </p:cNvPr>
          <p:cNvSpPr>
            <a:spLocks noChangeArrowheads="1"/>
          </p:cNvSpPr>
          <p:nvPr/>
        </p:nvSpPr>
        <p:spPr bwMode="auto">
          <a:xfrm>
            <a:off x="2014235" y="1393240"/>
            <a:ext cx="1667151" cy="748832"/>
          </a:xfrm>
          <a:prstGeom prst="roundRect">
            <a:avLst>
              <a:gd name="adj" fmla="val 10176"/>
            </a:avLst>
          </a:prstGeom>
          <a:solidFill>
            <a:schemeClr val="bg1"/>
          </a:solidFill>
          <a:ln w="38100">
            <a:solidFill>
              <a:srgbClr val="B0CD00"/>
            </a:solidFill>
            <a:round/>
            <a:headEnd/>
            <a:tailEnd/>
          </a:ln>
          <a:effectLst/>
        </p:spPr>
        <p:txBody>
          <a:bodyPr lIns="90000" tIns="46800" rIns="90000" bIns="46800" anchor="ctr" anchorCtr="1"/>
          <a:lstStyle/>
          <a:p>
            <a:pPr defTabSz="995363" eaLnBrk="1" hangingPunct="1">
              <a:defRPr/>
            </a:pPr>
            <a:endParaRPr lang="ja-JP" altLang="en-US" sz="1050" dirty="0">
              <a:solidFill>
                <a:schemeClr val="accent3">
                  <a:lumMod val="25000"/>
                </a:schemeClr>
              </a:solidFill>
              <a:latin typeface="メイリオ"/>
              <a:ea typeface="メイリオ"/>
              <a:cs typeface="メイリオ"/>
            </a:endParaRPr>
          </a:p>
        </p:txBody>
      </p:sp>
      <p:sp>
        <p:nvSpPr>
          <p:cNvPr id="73" name="角丸四角形 26">
            <a:extLst>
              <a:ext uri="{FF2B5EF4-FFF2-40B4-BE49-F238E27FC236}">
                <a16:creationId xmlns:a16="http://schemas.microsoft.com/office/drawing/2014/main" id="{11FDB323-0069-DC48-92D0-8CBC8CF596BB}"/>
              </a:ext>
            </a:extLst>
          </p:cNvPr>
          <p:cNvSpPr>
            <a:spLocks noChangeArrowheads="1"/>
          </p:cNvSpPr>
          <p:nvPr/>
        </p:nvSpPr>
        <p:spPr bwMode="auto">
          <a:xfrm>
            <a:off x="3895710" y="1412401"/>
            <a:ext cx="1407877" cy="748832"/>
          </a:xfrm>
          <a:prstGeom prst="roundRect">
            <a:avLst>
              <a:gd name="adj" fmla="val 10176"/>
            </a:avLst>
          </a:prstGeom>
          <a:solidFill>
            <a:schemeClr val="bg1"/>
          </a:solidFill>
          <a:ln w="38100">
            <a:solidFill>
              <a:srgbClr val="B0CD00"/>
            </a:solidFill>
            <a:round/>
            <a:headEnd/>
            <a:tailEnd/>
          </a:ln>
          <a:effectLst/>
        </p:spPr>
        <p:txBody>
          <a:bodyPr lIns="90000" tIns="46800" rIns="90000" bIns="46800" anchor="ctr" anchorCtr="1"/>
          <a:lstStyle/>
          <a:p>
            <a:pPr defTabSz="995363" eaLnBrk="1" hangingPunct="1">
              <a:defRPr/>
            </a:pPr>
            <a:endParaRPr lang="ja-JP" altLang="en-US" sz="1050" dirty="0">
              <a:solidFill>
                <a:schemeClr val="accent3">
                  <a:lumMod val="25000"/>
                </a:schemeClr>
              </a:solidFill>
              <a:latin typeface="メイリオ"/>
              <a:ea typeface="メイリオ"/>
              <a:cs typeface="メイリオ"/>
            </a:endParaRPr>
          </a:p>
        </p:txBody>
      </p:sp>
      <p:sp>
        <p:nvSpPr>
          <p:cNvPr id="74" name="角丸四角形 26">
            <a:extLst>
              <a:ext uri="{FF2B5EF4-FFF2-40B4-BE49-F238E27FC236}">
                <a16:creationId xmlns:a16="http://schemas.microsoft.com/office/drawing/2014/main" id="{3CFD7441-E1ED-774F-B0C3-135F0F14A3A5}"/>
              </a:ext>
            </a:extLst>
          </p:cNvPr>
          <p:cNvSpPr>
            <a:spLocks noChangeArrowheads="1"/>
          </p:cNvSpPr>
          <p:nvPr/>
        </p:nvSpPr>
        <p:spPr bwMode="auto">
          <a:xfrm>
            <a:off x="5545553" y="1392789"/>
            <a:ext cx="1290955" cy="748832"/>
          </a:xfrm>
          <a:prstGeom prst="roundRect">
            <a:avLst>
              <a:gd name="adj" fmla="val 10176"/>
            </a:avLst>
          </a:prstGeom>
          <a:solidFill>
            <a:schemeClr val="bg1"/>
          </a:solidFill>
          <a:ln w="38100">
            <a:solidFill>
              <a:srgbClr val="B0CD00"/>
            </a:solidFill>
            <a:round/>
            <a:headEnd/>
            <a:tailEnd/>
          </a:ln>
          <a:effectLst/>
        </p:spPr>
        <p:txBody>
          <a:bodyPr lIns="90000" tIns="46800" rIns="90000" bIns="46800" anchor="ctr" anchorCtr="1"/>
          <a:lstStyle/>
          <a:p>
            <a:pPr defTabSz="995363" eaLnBrk="1" hangingPunct="1">
              <a:defRPr/>
            </a:pPr>
            <a:endParaRPr lang="ja-JP" altLang="en-US" sz="1050" dirty="0">
              <a:solidFill>
                <a:schemeClr val="accent3">
                  <a:lumMod val="25000"/>
                </a:schemeClr>
              </a:solidFill>
              <a:latin typeface="メイリオ"/>
              <a:ea typeface="メイリオ"/>
              <a:cs typeface="メイリオ"/>
            </a:endParaRPr>
          </a:p>
        </p:txBody>
      </p:sp>
      <p:sp>
        <p:nvSpPr>
          <p:cNvPr id="75" name="角丸四角形 26">
            <a:extLst>
              <a:ext uri="{FF2B5EF4-FFF2-40B4-BE49-F238E27FC236}">
                <a16:creationId xmlns:a16="http://schemas.microsoft.com/office/drawing/2014/main" id="{4919C81E-12F5-3D4C-856D-A24248309AB8}"/>
              </a:ext>
            </a:extLst>
          </p:cNvPr>
          <p:cNvSpPr>
            <a:spLocks noChangeArrowheads="1"/>
          </p:cNvSpPr>
          <p:nvPr/>
        </p:nvSpPr>
        <p:spPr bwMode="auto">
          <a:xfrm>
            <a:off x="6987147" y="1392789"/>
            <a:ext cx="1141118" cy="748832"/>
          </a:xfrm>
          <a:prstGeom prst="roundRect">
            <a:avLst>
              <a:gd name="adj" fmla="val 10176"/>
            </a:avLst>
          </a:prstGeom>
          <a:solidFill>
            <a:schemeClr val="bg1"/>
          </a:solidFill>
          <a:ln w="38100">
            <a:solidFill>
              <a:srgbClr val="B0CD00"/>
            </a:solidFill>
            <a:round/>
            <a:headEnd/>
            <a:tailEnd/>
          </a:ln>
          <a:effectLst/>
        </p:spPr>
        <p:txBody>
          <a:bodyPr lIns="90000" tIns="46800" rIns="90000" bIns="46800" anchor="ctr" anchorCtr="1"/>
          <a:lstStyle/>
          <a:p>
            <a:pPr defTabSz="995363" eaLnBrk="1" hangingPunct="1">
              <a:defRPr/>
            </a:pPr>
            <a:endParaRPr lang="ja-JP" altLang="en-US" sz="1050" dirty="0">
              <a:solidFill>
                <a:schemeClr val="accent3">
                  <a:lumMod val="25000"/>
                </a:schemeClr>
              </a:solidFill>
              <a:latin typeface="メイリオ"/>
              <a:ea typeface="メイリオ"/>
              <a:cs typeface="メイリオ"/>
            </a:endParaRPr>
          </a:p>
        </p:txBody>
      </p:sp>
      <p:sp>
        <p:nvSpPr>
          <p:cNvPr id="76" name="角丸四角形 26">
            <a:extLst>
              <a:ext uri="{FF2B5EF4-FFF2-40B4-BE49-F238E27FC236}">
                <a16:creationId xmlns:a16="http://schemas.microsoft.com/office/drawing/2014/main" id="{D5ECE897-74FA-AB44-B775-5D37122D3BF7}"/>
              </a:ext>
            </a:extLst>
          </p:cNvPr>
          <p:cNvSpPr>
            <a:spLocks noChangeArrowheads="1"/>
          </p:cNvSpPr>
          <p:nvPr/>
        </p:nvSpPr>
        <p:spPr bwMode="auto">
          <a:xfrm>
            <a:off x="792103" y="2600202"/>
            <a:ext cx="1119871" cy="748832"/>
          </a:xfrm>
          <a:prstGeom prst="roundRect">
            <a:avLst>
              <a:gd name="adj" fmla="val 10176"/>
            </a:avLst>
          </a:prstGeom>
          <a:solidFill>
            <a:schemeClr val="bg1"/>
          </a:solidFill>
          <a:ln w="38100">
            <a:solidFill>
              <a:srgbClr val="B0CD00"/>
            </a:solidFill>
            <a:round/>
            <a:headEnd/>
            <a:tailEnd/>
          </a:ln>
          <a:effectLst/>
        </p:spPr>
        <p:txBody>
          <a:bodyPr lIns="90000" tIns="46800" rIns="90000" bIns="46800" anchor="ctr" anchorCtr="1"/>
          <a:lstStyle/>
          <a:p>
            <a:pPr defTabSz="995363" eaLnBrk="1" hangingPunct="1">
              <a:defRPr/>
            </a:pPr>
            <a:endParaRPr lang="ja-JP" altLang="en-US" sz="1050" dirty="0">
              <a:solidFill>
                <a:schemeClr val="accent3">
                  <a:lumMod val="25000"/>
                </a:schemeClr>
              </a:solidFill>
              <a:latin typeface="メイリオ"/>
              <a:ea typeface="メイリオ"/>
              <a:cs typeface="メイリオ"/>
            </a:endParaRPr>
          </a:p>
        </p:txBody>
      </p:sp>
      <p:sp>
        <p:nvSpPr>
          <p:cNvPr id="77" name="角丸四角形 26">
            <a:extLst>
              <a:ext uri="{FF2B5EF4-FFF2-40B4-BE49-F238E27FC236}">
                <a16:creationId xmlns:a16="http://schemas.microsoft.com/office/drawing/2014/main" id="{469D9ECE-057F-DD48-AE76-11BA06DC9520}"/>
              </a:ext>
            </a:extLst>
          </p:cNvPr>
          <p:cNvSpPr>
            <a:spLocks noChangeArrowheads="1"/>
          </p:cNvSpPr>
          <p:nvPr/>
        </p:nvSpPr>
        <p:spPr bwMode="auto">
          <a:xfrm>
            <a:off x="2128225" y="2565971"/>
            <a:ext cx="1407877" cy="748832"/>
          </a:xfrm>
          <a:prstGeom prst="roundRect">
            <a:avLst>
              <a:gd name="adj" fmla="val 10176"/>
            </a:avLst>
          </a:prstGeom>
          <a:solidFill>
            <a:schemeClr val="bg1"/>
          </a:solidFill>
          <a:ln w="38100">
            <a:solidFill>
              <a:srgbClr val="B0CD00"/>
            </a:solidFill>
            <a:round/>
            <a:headEnd/>
            <a:tailEnd/>
          </a:ln>
          <a:effectLst/>
        </p:spPr>
        <p:txBody>
          <a:bodyPr lIns="90000" tIns="46800" rIns="90000" bIns="46800" anchor="ctr" anchorCtr="1"/>
          <a:lstStyle/>
          <a:p>
            <a:pPr defTabSz="995363" eaLnBrk="1" hangingPunct="1">
              <a:defRPr/>
            </a:pPr>
            <a:endParaRPr lang="ja-JP" altLang="en-US" sz="1050" dirty="0">
              <a:solidFill>
                <a:schemeClr val="accent3">
                  <a:lumMod val="25000"/>
                </a:schemeClr>
              </a:solidFill>
              <a:latin typeface="メイリオ"/>
              <a:ea typeface="メイリオ"/>
              <a:cs typeface="メイリオ"/>
            </a:endParaRPr>
          </a:p>
        </p:txBody>
      </p:sp>
      <p:sp>
        <p:nvSpPr>
          <p:cNvPr id="78" name="角丸四角形 26">
            <a:extLst>
              <a:ext uri="{FF2B5EF4-FFF2-40B4-BE49-F238E27FC236}">
                <a16:creationId xmlns:a16="http://schemas.microsoft.com/office/drawing/2014/main" id="{FB208598-4C8B-7549-ACEE-7971DC95F764}"/>
              </a:ext>
            </a:extLst>
          </p:cNvPr>
          <p:cNvSpPr>
            <a:spLocks noChangeArrowheads="1"/>
          </p:cNvSpPr>
          <p:nvPr/>
        </p:nvSpPr>
        <p:spPr bwMode="auto">
          <a:xfrm>
            <a:off x="3803597" y="2547096"/>
            <a:ext cx="1407877" cy="748832"/>
          </a:xfrm>
          <a:prstGeom prst="roundRect">
            <a:avLst>
              <a:gd name="adj" fmla="val 10176"/>
            </a:avLst>
          </a:prstGeom>
          <a:solidFill>
            <a:schemeClr val="bg1"/>
          </a:solidFill>
          <a:ln w="38100">
            <a:solidFill>
              <a:srgbClr val="B0CD00"/>
            </a:solidFill>
            <a:round/>
            <a:headEnd/>
            <a:tailEnd/>
          </a:ln>
          <a:effectLst/>
        </p:spPr>
        <p:txBody>
          <a:bodyPr lIns="90000" tIns="46800" rIns="90000" bIns="46800" anchor="ctr" anchorCtr="1"/>
          <a:lstStyle/>
          <a:p>
            <a:pPr defTabSz="995363" eaLnBrk="1" hangingPunct="1">
              <a:defRPr/>
            </a:pPr>
            <a:endParaRPr lang="ja-JP" altLang="en-US" sz="1050" dirty="0">
              <a:solidFill>
                <a:schemeClr val="accent3">
                  <a:lumMod val="25000"/>
                </a:schemeClr>
              </a:solidFill>
              <a:latin typeface="メイリオ"/>
              <a:ea typeface="メイリオ"/>
              <a:cs typeface="メイリオ"/>
            </a:endParaRPr>
          </a:p>
        </p:txBody>
      </p:sp>
      <p:sp>
        <p:nvSpPr>
          <p:cNvPr id="79" name="角丸四角形 26">
            <a:extLst>
              <a:ext uri="{FF2B5EF4-FFF2-40B4-BE49-F238E27FC236}">
                <a16:creationId xmlns:a16="http://schemas.microsoft.com/office/drawing/2014/main" id="{0B7F0641-0102-F048-A73C-03B5188D028C}"/>
              </a:ext>
            </a:extLst>
          </p:cNvPr>
          <p:cNvSpPr>
            <a:spLocks noChangeArrowheads="1"/>
          </p:cNvSpPr>
          <p:nvPr/>
        </p:nvSpPr>
        <p:spPr bwMode="auto">
          <a:xfrm>
            <a:off x="5463823" y="2565970"/>
            <a:ext cx="1321634" cy="726191"/>
          </a:xfrm>
          <a:prstGeom prst="roundRect">
            <a:avLst>
              <a:gd name="adj" fmla="val 10176"/>
            </a:avLst>
          </a:prstGeom>
          <a:solidFill>
            <a:schemeClr val="bg1"/>
          </a:solidFill>
          <a:ln w="38100">
            <a:solidFill>
              <a:srgbClr val="B0CD00"/>
            </a:solidFill>
            <a:round/>
            <a:headEnd/>
            <a:tailEnd/>
          </a:ln>
          <a:effectLst/>
        </p:spPr>
        <p:txBody>
          <a:bodyPr lIns="90000" tIns="46800" rIns="90000" bIns="46800" anchor="ctr" anchorCtr="1"/>
          <a:lstStyle/>
          <a:p>
            <a:pPr defTabSz="995363" eaLnBrk="1" hangingPunct="1">
              <a:defRPr/>
            </a:pPr>
            <a:endParaRPr lang="ja-JP" altLang="en-US" sz="1050" dirty="0">
              <a:solidFill>
                <a:schemeClr val="accent3">
                  <a:lumMod val="25000"/>
                </a:schemeClr>
              </a:solidFill>
              <a:latin typeface="メイリオ"/>
              <a:ea typeface="メイリオ"/>
              <a:cs typeface="メイリオ"/>
            </a:endParaRPr>
          </a:p>
        </p:txBody>
      </p:sp>
      <p:sp>
        <p:nvSpPr>
          <p:cNvPr id="2" name="タイトル 1"/>
          <p:cNvSpPr>
            <a:spLocks noGrp="1"/>
          </p:cNvSpPr>
          <p:nvPr>
            <p:ph type="title"/>
          </p:nvPr>
        </p:nvSpPr>
        <p:spPr/>
        <p:txBody>
          <a:bodyPr/>
          <a:lstStyle/>
          <a:p>
            <a:r>
              <a:rPr kumimoji="1" lang="ja-JP" altLang="en-US"/>
              <a:t>制作スケジュール・お申し込み</a:t>
            </a:r>
            <a:endParaRPr kumimoji="1" lang="ja-JP" altLang="en-US" dirty="0"/>
          </a:p>
        </p:txBody>
      </p:sp>
      <p:sp>
        <p:nvSpPr>
          <p:cNvPr id="7" name="テキスト ボックス 6"/>
          <p:cNvSpPr txBox="1"/>
          <p:nvPr/>
        </p:nvSpPr>
        <p:spPr>
          <a:xfrm>
            <a:off x="1270815" y="782026"/>
            <a:ext cx="6761787" cy="261610"/>
          </a:xfrm>
          <a:prstGeom prst="rect">
            <a:avLst/>
          </a:prstGeom>
          <a:noFill/>
        </p:spPr>
        <p:txBody>
          <a:bodyPr wrap="none" rtlCol="0">
            <a:spAutoFit/>
          </a:bodyPr>
          <a:lstStyle/>
          <a:p>
            <a:r>
              <a:rPr lang="ja-JP" altLang="en-US" sz="1100" dirty="0">
                <a:solidFill>
                  <a:schemeClr val="accent3">
                    <a:lumMod val="25000"/>
                  </a:schemeClr>
                </a:solidFill>
                <a:latin typeface="メイリオ" panose="020B0604030504040204" pitchFamily="50" charset="-128"/>
                <a:ea typeface="メイリオ" panose="020B0604030504040204" pitchFamily="50" charset="-128"/>
              </a:rPr>
              <a:t>最短で記事進行をした場合のモデルスケジュールです（基本的に校正は</a:t>
            </a:r>
            <a:r>
              <a:rPr lang="en-US" altLang="ja-JP" sz="1100" dirty="0">
                <a:solidFill>
                  <a:schemeClr val="accent3">
                    <a:lumMod val="25000"/>
                  </a:schemeClr>
                </a:solidFill>
                <a:latin typeface="メイリオ" panose="020B0604030504040204" pitchFamily="50" charset="-128"/>
                <a:ea typeface="メイリオ" panose="020B0604030504040204" pitchFamily="50" charset="-128"/>
              </a:rPr>
              <a:t>2</a:t>
            </a:r>
            <a:r>
              <a:rPr lang="ja-JP" altLang="en-US" sz="1100" dirty="0">
                <a:solidFill>
                  <a:schemeClr val="accent3">
                    <a:lumMod val="25000"/>
                  </a:schemeClr>
                </a:solidFill>
                <a:latin typeface="メイリオ" panose="020B0604030504040204" pitchFamily="50" charset="-128"/>
                <a:ea typeface="メイリオ" panose="020B0604030504040204" pitchFamily="50" charset="-128"/>
              </a:rPr>
              <a:t>回までとさせていただきます）</a:t>
            </a:r>
            <a:endParaRPr kumimoji="1" lang="ja-JP" altLang="en-US" sz="1100" dirty="0">
              <a:solidFill>
                <a:schemeClr val="accent3">
                  <a:lumMod val="25000"/>
                </a:schemeClr>
              </a:solidFill>
            </a:endParaRPr>
          </a:p>
        </p:txBody>
      </p:sp>
      <p:sp>
        <p:nvSpPr>
          <p:cNvPr id="20" name="ホームベース 19">
            <a:extLst>
              <a:ext uri="{FF2B5EF4-FFF2-40B4-BE49-F238E27FC236}">
                <a16:creationId xmlns:a16="http://schemas.microsoft.com/office/drawing/2014/main" id="{CAECBB8B-327F-4174-9F96-6897449CF8DB}"/>
              </a:ext>
            </a:extLst>
          </p:cNvPr>
          <p:cNvSpPr>
            <a:spLocks noChangeArrowheads="1"/>
          </p:cNvSpPr>
          <p:nvPr/>
        </p:nvSpPr>
        <p:spPr bwMode="auto">
          <a:xfrm>
            <a:off x="2036156" y="1465560"/>
            <a:ext cx="1623308" cy="677634"/>
          </a:xfrm>
          <a:prstGeom prst="homePlate">
            <a:avLst>
              <a:gd name="adj" fmla="val 0"/>
            </a:avLst>
          </a:prstGeom>
          <a:noFill/>
          <a:ln w="38100">
            <a:noFill/>
            <a:miter lim="800000"/>
            <a:headEnd/>
            <a:tailEnd/>
          </a:ln>
          <a:effectLst/>
        </p:spPr>
        <p:txBody>
          <a:bodyPr lIns="90000" tIns="46800" rIns="90000" bIns="46800" anchor="ctr" anchorCtr="1"/>
          <a:lstStyle/>
          <a:p>
            <a:pPr algn="ctr" defTabSz="995363" eaLnBrk="1" hangingPunct="1">
              <a:lnSpc>
                <a:spcPct val="150000"/>
              </a:lnSpc>
              <a:defRPr/>
            </a:pPr>
            <a:r>
              <a:rPr lang="ja-JP" altLang="en-US" sz="1000" dirty="0">
                <a:solidFill>
                  <a:schemeClr val="accent3">
                    <a:lumMod val="25000"/>
                  </a:schemeClr>
                </a:solidFill>
                <a:latin typeface="メイリオ"/>
                <a:ea typeface="メイリオ"/>
                <a:cs typeface="メイリオ"/>
              </a:rPr>
              <a:t>打合せ～</a:t>
            </a:r>
            <a:endParaRPr lang="en-US" altLang="ja-JP" sz="1000" dirty="0">
              <a:solidFill>
                <a:schemeClr val="accent3">
                  <a:lumMod val="25000"/>
                </a:schemeClr>
              </a:solidFill>
              <a:latin typeface="メイリオ"/>
              <a:ea typeface="メイリオ"/>
              <a:cs typeface="メイリオ"/>
            </a:endParaRPr>
          </a:p>
          <a:p>
            <a:pPr algn="ctr" defTabSz="995363" eaLnBrk="1" hangingPunct="1">
              <a:lnSpc>
                <a:spcPct val="150000"/>
              </a:lnSpc>
              <a:defRPr/>
            </a:pPr>
            <a:r>
              <a:rPr lang="ja-JP" altLang="en-US" sz="1000" dirty="0">
                <a:solidFill>
                  <a:schemeClr val="accent3">
                    <a:lumMod val="25000"/>
                  </a:schemeClr>
                </a:solidFill>
                <a:latin typeface="メイリオ"/>
                <a:ea typeface="メイリオ"/>
                <a:cs typeface="メイリオ"/>
              </a:rPr>
              <a:t>企画案提出・オリエン</a:t>
            </a:r>
          </a:p>
        </p:txBody>
      </p:sp>
      <p:sp>
        <p:nvSpPr>
          <p:cNvPr id="22" name="ホームベース 21">
            <a:extLst>
              <a:ext uri="{FF2B5EF4-FFF2-40B4-BE49-F238E27FC236}">
                <a16:creationId xmlns:a16="http://schemas.microsoft.com/office/drawing/2014/main" id="{03574044-1891-418E-BC0B-756ADCD10131}"/>
              </a:ext>
            </a:extLst>
          </p:cNvPr>
          <p:cNvSpPr>
            <a:spLocks noChangeArrowheads="1"/>
          </p:cNvSpPr>
          <p:nvPr/>
        </p:nvSpPr>
        <p:spPr bwMode="auto">
          <a:xfrm>
            <a:off x="2094019" y="2760210"/>
            <a:ext cx="1486464" cy="485035"/>
          </a:xfrm>
          <a:prstGeom prst="homePlate">
            <a:avLst>
              <a:gd name="adj" fmla="val 0"/>
            </a:avLst>
          </a:prstGeom>
          <a:noFill/>
          <a:ln w="38100">
            <a:noFill/>
            <a:miter lim="800000"/>
            <a:headEnd/>
            <a:tailEnd/>
          </a:ln>
          <a:effectLst/>
        </p:spPr>
        <p:txBody>
          <a:bodyPr lIns="90000" tIns="46800" rIns="90000" bIns="46800" anchor="ctr" anchorCtr="1"/>
          <a:lstStyle/>
          <a:p>
            <a:pPr defTabSz="995363" eaLnBrk="1" hangingPunct="1">
              <a:lnSpc>
                <a:spcPct val="150000"/>
              </a:lnSpc>
              <a:defRPr/>
            </a:pPr>
            <a:r>
              <a:rPr lang="ja-JP" altLang="en-US" sz="1000" dirty="0">
                <a:solidFill>
                  <a:schemeClr val="accent3">
                    <a:lumMod val="25000"/>
                  </a:schemeClr>
                </a:solidFill>
                <a:latin typeface="メイリオ"/>
                <a:ea typeface="メイリオ"/>
                <a:cs typeface="メイリオ"/>
              </a:rPr>
              <a:t>再稿提出・修正</a:t>
            </a:r>
            <a:endParaRPr lang="en-US" altLang="ja-JP" sz="1000" dirty="0">
              <a:solidFill>
                <a:schemeClr val="accent3">
                  <a:lumMod val="25000"/>
                </a:schemeClr>
              </a:solidFill>
              <a:latin typeface="メイリオ"/>
              <a:ea typeface="メイリオ"/>
              <a:cs typeface="メイリオ"/>
            </a:endParaRPr>
          </a:p>
        </p:txBody>
      </p:sp>
      <p:sp>
        <p:nvSpPr>
          <p:cNvPr id="28" name="ホームベース 23">
            <a:extLst>
              <a:ext uri="{FF2B5EF4-FFF2-40B4-BE49-F238E27FC236}">
                <a16:creationId xmlns:a16="http://schemas.microsoft.com/office/drawing/2014/main" id="{2CA71116-3CF0-40FD-A716-4FE2B75B00F8}"/>
              </a:ext>
            </a:extLst>
          </p:cNvPr>
          <p:cNvSpPr>
            <a:spLocks noChangeArrowheads="1"/>
          </p:cNvSpPr>
          <p:nvPr/>
        </p:nvSpPr>
        <p:spPr bwMode="auto">
          <a:xfrm>
            <a:off x="4084016" y="2742999"/>
            <a:ext cx="870272" cy="485035"/>
          </a:xfrm>
          <a:prstGeom prst="homePlate">
            <a:avLst>
              <a:gd name="adj" fmla="val 0"/>
            </a:avLst>
          </a:prstGeom>
          <a:noFill/>
          <a:ln w="38100">
            <a:noFill/>
            <a:miter lim="800000"/>
            <a:headEnd/>
            <a:tailEnd/>
          </a:ln>
          <a:effectLst/>
        </p:spPr>
        <p:txBody>
          <a:bodyPr lIns="90000" tIns="46800" rIns="90000" bIns="46800" anchor="ctr" anchorCtr="1"/>
          <a:lstStyle/>
          <a:p>
            <a:pPr defTabSz="995363" eaLnBrk="1" hangingPunct="1">
              <a:lnSpc>
                <a:spcPct val="150000"/>
              </a:lnSpc>
              <a:defRPr/>
            </a:pPr>
            <a:r>
              <a:rPr lang="ja-JP" altLang="en-US" sz="1000" dirty="0">
                <a:solidFill>
                  <a:schemeClr val="accent3">
                    <a:lumMod val="25000"/>
                  </a:schemeClr>
                </a:solidFill>
                <a:latin typeface="メイリオ"/>
                <a:ea typeface="メイリオ"/>
                <a:cs typeface="メイリオ"/>
              </a:rPr>
              <a:t>校了</a:t>
            </a:r>
          </a:p>
        </p:txBody>
      </p:sp>
      <p:sp>
        <p:nvSpPr>
          <p:cNvPr id="30" name="ホームベース 25">
            <a:extLst>
              <a:ext uri="{FF2B5EF4-FFF2-40B4-BE49-F238E27FC236}">
                <a16:creationId xmlns:a16="http://schemas.microsoft.com/office/drawing/2014/main" id="{E3BD8B25-A6CA-46EF-9D06-331FDAA8C46D}"/>
              </a:ext>
            </a:extLst>
          </p:cNvPr>
          <p:cNvSpPr>
            <a:spLocks noChangeArrowheads="1"/>
          </p:cNvSpPr>
          <p:nvPr/>
        </p:nvSpPr>
        <p:spPr bwMode="auto">
          <a:xfrm>
            <a:off x="5698935" y="2742999"/>
            <a:ext cx="870272" cy="485035"/>
          </a:xfrm>
          <a:prstGeom prst="homePlate">
            <a:avLst>
              <a:gd name="adj" fmla="val 0"/>
            </a:avLst>
          </a:prstGeom>
          <a:noFill/>
          <a:ln w="38100">
            <a:noFill/>
            <a:miter lim="800000"/>
            <a:headEnd/>
            <a:tailEnd/>
          </a:ln>
          <a:effectLst/>
        </p:spPr>
        <p:txBody>
          <a:bodyPr lIns="90000" tIns="46800" rIns="90000" bIns="46800" anchor="ctr" anchorCtr="1"/>
          <a:lstStyle/>
          <a:p>
            <a:pPr defTabSz="995363" eaLnBrk="1" hangingPunct="1">
              <a:lnSpc>
                <a:spcPct val="150000"/>
              </a:lnSpc>
              <a:defRPr/>
            </a:pPr>
            <a:r>
              <a:rPr lang="ja-JP" altLang="en-US" sz="1000" dirty="0">
                <a:solidFill>
                  <a:schemeClr val="accent3">
                    <a:lumMod val="25000"/>
                  </a:schemeClr>
                </a:solidFill>
                <a:latin typeface="メイリオ"/>
                <a:ea typeface="メイリオ"/>
                <a:cs typeface="メイリオ"/>
              </a:rPr>
              <a:t>掲載開始</a:t>
            </a:r>
          </a:p>
        </p:txBody>
      </p:sp>
      <p:sp>
        <p:nvSpPr>
          <p:cNvPr id="35" name="ホームベース 34">
            <a:extLst>
              <a:ext uri="{FF2B5EF4-FFF2-40B4-BE49-F238E27FC236}">
                <a16:creationId xmlns:a16="http://schemas.microsoft.com/office/drawing/2014/main" id="{CBF6AAB6-A42A-4DAB-9C06-BF73872DC292}"/>
              </a:ext>
            </a:extLst>
          </p:cNvPr>
          <p:cNvSpPr>
            <a:spLocks noChangeArrowheads="1"/>
          </p:cNvSpPr>
          <p:nvPr/>
        </p:nvSpPr>
        <p:spPr bwMode="auto">
          <a:xfrm>
            <a:off x="953325" y="2763428"/>
            <a:ext cx="851579" cy="485035"/>
          </a:xfrm>
          <a:prstGeom prst="homePlate">
            <a:avLst>
              <a:gd name="adj" fmla="val 50004"/>
            </a:avLst>
          </a:prstGeom>
          <a:noFill/>
          <a:ln w="38100">
            <a:noFill/>
            <a:miter lim="800000"/>
            <a:headEnd/>
            <a:tailEnd/>
          </a:ln>
          <a:effectLst/>
        </p:spPr>
        <p:txBody>
          <a:bodyPr lIns="90000" tIns="46800" rIns="90000" bIns="46800" anchor="ctr" anchorCtr="1"/>
          <a:lstStyle/>
          <a:p>
            <a:pPr defTabSz="995363" eaLnBrk="1" hangingPunct="1">
              <a:lnSpc>
                <a:spcPct val="150000"/>
              </a:lnSpc>
              <a:defRPr/>
            </a:pPr>
            <a:endParaRPr lang="en-US" altLang="ja-JP" sz="1000" dirty="0">
              <a:solidFill>
                <a:schemeClr val="accent3">
                  <a:lumMod val="25000"/>
                </a:schemeClr>
              </a:solidFill>
              <a:latin typeface="メイリオ"/>
              <a:ea typeface="メイリオ"/>
              <a:cs typeface="メイリオ"/>
            </a:endParaRPr>
          </a:p>
          <a:p>
            <a:pPr defTabSz="995363" eaLnBrk="1" hangingPunct="1">
              <a:lnSpc>
                <a:spcPct val="150000"/>
              </a:lnSpc>
              <a:defRPr/>
            </a:pPr>
            <a:r>
              <a:rPr lang="ja-JP" altLang="en-US" sz="1000" dirty="0">
                <a:solidFill>
                  <a:schemeClr val="accent3">
                    <a:lumMod val="25000"/>
                  </a:schemeClr>
                </a:solidFill>
                <a:latin typeface="メイリオ"/>
                <a:ea typeface="メイリオ"/>
                <a:cs typeface="メイリオ"/>
              </a:rPr>
              <a:t>初稿戻し</a:t>
            </a:r>
            <a:endParaRPr lang="en-US" altLang="ja-JP" sz="1000" dirty="0">
              <a:solidFill>
                <a:schemeClr val="accent3">
                  <a:lumMod val="25000"/>
                </a:schemeClr>
              </a:solidFill>
              <a:latin typeface="メイリオ"/>
              <a:ea typeface="メイリオ"/>
              <a:cs typeface="メイリオ"/>
            </a:endParaRPr>
          </a:p>
          <a:p>
            <a:pPr defTabSz="995363" eaLnBrk="1" hangingPunct="1">
              <a:lnSpc>
                <a:spcPct val="150000"/>
              </a:lnSpc>
              <a:defRPr/>
            </a:pPr>
            <a:endParaRPr lang="en-US" altLang="ja-JP" sz="1000" dirty="0">
              <a:solidFill>
                <a:schemeClr val="accent3">
                  <a:lumMod val="25000"/>
                </a:schemeClr>
              </a:solidFill>
              <a:latin typeface="メイリオ"/>
              <a:ea typeface="メイリオ"/>
              <a:cs typeface="メイリオ"/>
            </a:endParaRPr>
          </a:p>
        </p:txBody>
      </p:sp>
      <p:sp>
        <p:nvSpPr>
          <p:cNvPr id="37" name="正方形/長方形 19">
            <a:extLst>
              <a:ext uri="{FF2B5EF4-FFF2-40B4-BE49-F238E27FC236}">
                <a16:creationId xmlns:a16="http://schemas.microsoft.com/office/drawing/2014/main" id="{E934E1B4-A3F4-41B2-B55F-4B54D9A3A09F}"/>
              </a:ext>
            </a:extLst>
          </p:cNvPr>
          <p:cNvSpPr>
            <a:spLocks noChangeArrowheads="1"/>
          </p:cNvSpPr>
          <p:nvPr/>
        </p:nvSpPr>
        <p:spPr bwMode="auto">
          <a:xfrm>
            <a:off x="788760" y="3617697"/>
            <a:ext cx="46500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None/>
            </a:pPr>
            <a:r>
              <a:rPr lang="ja-JP" altLang="en-US" sz="1000" dirty="0">
                <a:solidFill>
                  <a:schemeClr val="accent3">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・上記は最短で制作した場合のスケジュール</a:t>
            </a:r>
            <a:r>
              <a:rPr lang="ja-JP" altLang="en-US" sz="1000">
                <a:solidFill>
                  <a:schemeClr val="accent3">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です。</a:t>
            </a:r>
            <a:endParaRPr lang="en-US" altLang="ja-JP" sz="1000" dirty="0">
              <a:solidFill>
                <a:schemeClr val="accent3">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None/>
            </a:pPr>
            <a:r>
              <a:rPr lang="ja-JP" altLang="en-US" sz="1000">
                <a:solidFill>
                  <a:schemeClr val="accent3">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　制作</a:t>
            </a:r>
            <a:r>
              <a:rPr lang="ja-JP" altLang="en-US" sz="1000" dirty="0">
                <a:solidFill>
                  <a:schemeClr val="accent3">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内容に応じて、都度スケジュールをご提案させていただきます。</a:t>
            </a:r>
            <a:endParaRPr lang="en-US" altLang="ja-JP" sz="1000" dirty="0">
              <a:solidFill>
                <a:schemeClr val="accent3">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None/>
            </a:pPr>
            <a:r>
              <a:rPr lang="ja-JP" altLang="en-US" sz="1000" dirty="0">
                <a:solidFill>
                  <a:schemeClr val="accent3">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・上記は取材者派遣元から出発して</a:t>
            </a:r>
            <a:r>
              <a:rPr lang="en-US" altLang="ja-JP" sz="1000" dirty="0">
                <a:solidFill>
                  <a:schemeClr val="accent3">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000" dirty="0">
                <a:solidFill>
                  <a:schemeClr val="accent3">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日に収まる取材の場合です。</a:t>
            </a:r>
            <a:endParaRPr lang="en-US" altLang="ja-JP" sz="1000" dirty="0">
              <a:solidFill>
                <a:schemeClr val="accent3">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None/>
            </a:pPr>
            <a:r>
              <a:rPr lang="ja-JP" altLang="en-US" sz="1000" dirty="0">
                <a:solidFill>
                  <a:schemeClr val="accent3">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　遠方の場合やインフルエンサー・モデルアサインの場合</a:t>
            </a:r>
            <a:r>
              <a:rPr lang="ja-JP" altLang="en-US" sz="1000">
                <a:solidFill>
                  <a:schemeClr val="accent3">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は、</a:t>
            </a:r>
            <a:endParaRPr lang="en-US" altLang="ja-JP" sz="1000" dirty="0">
              <a:solidFill>
                <a:schemeClr val="accent3">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None/>
            </a:pPr>
            <a:r>
              <a:rPr lang="ja-JP" altLang="en-US" sz="1000">
                <a:solidFill>
                  <a:schemeClr val="accent3">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　公開</a:t>
            </a:r>
            <a:r>
              <a:rPr lang="ja-JP" altLang="en-US" sz="1000" dirty="0">
                <a:solidFill>
                  <a:schemeClr val="accent3">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までの日数を追加させていただきます。</a:t>
            </a:r>
            <a:endParaRPr lang="en-US" altLang="ja-JP" sz="1000" dirty="0">
              <a:solidFill>
                <a:schemeClr val="accent3">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FontTx/>
              <a:buNone/>
            </a:pPr>
            <a:r>
              <a:rPr lang="ja-JP" altLang="en-US" sz="1000" dirty="0">
                <a:solidFill>
                  <a:schemeClr val="accent3">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・校正確認にお時間が必要な場合は、公開日が遅れる場合がございます。</a:t>
            </a:r>
            <a:endParaRPr lang="en-US" altLang="ja-JP" sz="1000" dirty="0">
              <a:solidFill>
                <a:schemeClr val="accent3">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角丸四角形 26">
            <a:extLst>
              <a:ext uri="{FF2B5EF4-FFF2-40B4-BE49-F238E27FC236}">
                <a16:creationId xmlns:a16="http://schemas.microsoft.com/office/drawing/2014/main" id="{885E7EB9-D209-49E0-8E0A-DF2FB84A11E8}"/>
              </a:ext>
            </a:extLst>
          </p:cNvPr>
          <p:cNvSpPr>
            <a:spLocks noChangeArrowheads="1"/>
          </p:cNvSpPr>
          <p:nvPr/>
        </p:nvSpPr>
        <p:spPr bwMode="auto">
          <a:xfrm>
            <a:off x="7211887" y="2528288"/>
            <a:ext cx="1266306" cy="748832"/>
          </a:xfrm>
          <a:prstGeom prst="roundRect">
            <a:avLst>
              <a:gd name="adj" fmla="val 10176"/>
            </a:avLst>
          </a:prstGeom>
          <a:noFill/>
          <a:ln w="38100">
            <a:solidFill>
              <a:srgbClr val="B0CD00"/>
            </a:solidFill>
            <a:round/>
            <a:headEnd/>
            <a:tailEnd/>
          </a:ln>
          <a:effectLst/>
        </p:spPr>
        <p:txBody>
          <a:bodyPr lIns="90000" tIns="46800" rIns="90000" bIns="46800" anchor="ctr" anchorCtr="1"/>
          <a:lstStyle/>
          <a:p>
            <a:pPr defTabSz="995363" eaLnBrk="1" hangingPunct="1">
              <a:defRPr/>
            </a:pPr>
            <a:r>
              <a:rPr lang="ja-JP" altLang="en-US" sz="1050" dirty="0">
                <a:solidFill>
                  <a:schemeClr val="accent3">
                    <a:lumMod val="25000"/>
                  </a:schemeClr>
                </a:solidFill>
                <a:latin typeface="メイリオ"/>
                <a:ea typeface="メイリオ"/>
                <a:cs typeface="メイリオ"/>
              </a:rPr>
              <a:t>掲載終了後、</a:t>
            </a:r>
            <a:endParaRPr lang="en-US" altLang="ja-JP" sz="1050" dirty="0">
              <a:solidFill>
                <a:schemeClr val="accent3">
                  <a:lumMod val="25000"/>
                </a:schemeClr>
              </a:solidFill>
              <a:latin typeface="メイリオ"/>
              <a:ea typeface="メイリオ"/>
              <a:cs typeface="メイリオ"/>
            </a:endParaRPr>
          </a:p>
          <a:p>
            <a:pPr defTabSz="995363" eaLnBrk="1" hangingPunct="1">
              <a:defRPr/>
            </a:pPr>
            <a:r>
              <a:rPr lang="en-US" altLang="ja-JP" sz="1050" dirty="0">
                <a:solidFill>
                  <a:schemeClr val="accent3">
                    <a:lumMod val="25000"/>
                  </a:schemeClr>
                </a:solidFill>
                <a:latin typeface="メイリオ"/>
                <a:ea typeface="メイリオ"/>
                <a:cs typeface="メイリオ"/>
              </a:rPr>
              <a:t>10</a:t>
            </a:r>
            <a:r>
              <a:rPr lang="ja-JP" altLang="en-US" sz="1050" dirty="0">
                <a:solidFill>
                  <a:schemeClr val="accent3">
                    <a:lumMod val="25000"/>
                  </a:schemeClr>
                </a:solidFill>
                <a:latin typeface="メイリオ"/>
                <a:ea typeface="メイリオ"/>
                <a:cs typeface="メイリオ"/>
              </a:rPr>
              <a:t>営業日以内</a:t>
            </a:r>
            <a:endParaRPr lang="en-US" altLang="ja-JP" sz="1050" dirty="0">
              <a:solidFill>
                <a:schemeClr val="accent3">
                  <a:lumMod val="25000"/>
                </a:schemeClr>
              </a:solidFill>
              <a:latin typeface="メイリオ"/>
              <a:ea typeface="メイリオ"/>
              <a:cs typeface="メイリオ"/>
            </a:endParaRPr>
          </a:p>
          <a:p>
            <a:pPr defTabSz="995363" eaLnBrk="1" hangingPunct="1">
              <a:defRPr/>
            </a:pPr>
            <a:r>
              <a:rPr lang="ja-JP" altLang="en-US" sz="1050" dirty="0">
                <a:solidFill>
                  <a:schemeClr val="accent3">
                    <a:lumMod val="25000"/>
                  </a:schemeClr>
                </a:solidFill>
                <a:latin typeface="メイリオ"/>
                <a:ea typeface="メイリオ"/>
                <a:cs typeface="メイリオ"/>
              </a:rPr>
              <a:t>レポート提出</a:t>
            </a:r>
          </a:p>
        </p:txBody>
      </p:sp>
      <p:sp>
        <p:nvSpPr>
          <p:cNvPr id="39" name="ホームベース 38">
            <a:extLst>
              <a:ext uri="{FF2B5EF4-FFF2-40B4-BE49-F238E27FC236}">
                <a16:creationId xmlns:a16="http://schemas.microsoft.com/office/drawing/2014/main" id="{CAECBB8B-327F-4174-9F96-6897449CF8DB}"/>
              </a:ext>
            </a:extLst>
          </p:cNvPr>
          <p:cNvSpPr>
            <a:spLocks noChangeArrowheads="1"/>
          </p:cNvSpPr>
          <p:nvPr/>
        </p:nvSpPr>
        <p:spPr bwMode="auto">
          <a:xfrm>
            <a:off x="3943872" y="1572975"/>
            <a:ext cx="1305656" cy="532731"/>
          </a:xfrm>
          <a:prstGeom prst="homePlate">
            <a:avLst>
              <a:gd name="adj" fmla="val 0"/>
            </a:avLst>
          </a:prstGeom>
          <a:noFill/>
          <a:ln w="38100">
            <a:noFill/>
            <a:miter lim="800000"/>
            <a:headEnd/>
            <a:tailEnd/>
          </a:ln>
          <a:effectLst/>
        </p:spPr>
        <p:txBody>
          <a:bodyPr lIns="90000" tIns="46800" rIns="90000" bIns="46800" anchor="ctr" anchorCtr="1"/>
          <a:lstStyle/>
          <a:p>
            <a:pPr algn="ctr" defTabSz="995363" eaLnBrk="1" hangingPunct="1">
              <a:lnSpc>
                <a:spcPct val="150000"/>
              </a:lnSpc>
              <a:defRPr/>
            </a:pPr>
            <a:r>
              <a:rPr lang="ja-JP" altLang="en-US" sz="1000" dirty="0">
                <a:solidFill>
                  <a:schemeClr val="accent3">
                    <a:lumMod val="25000"/>
                  </a:schemeClr>
                </a:solidFill>
                <a:latin typeface="メイリオ"/>
                <a:ea typeface="メイリオ"/>
                <a:cs typeface="メイリオ"/>
              </a:rPr>
              <a:t>構成案</a:t>
            </a:r>
            <a:endParaRPr lang="en-US" altLang="ja-JP" sz="1000" dirty="0">
              <a:solidFill>
                <a:schemeClr val="accent3">
                  <a:lumMod val="25000"/>
                </a:schemeClr>
              </a:solidFill>
              <a:latin typeface="メイリオ"/>
              <a:ea typeface="メイリオ"/>
              <a:cs typeface="メイリオ"/>
            </a:endParaRPr>
          </a:p>
          <a:p>
            <a:pPr algn="ctr" defTabSz="995363" eaLnBrk="1" hangingPunct="1">
              <a:lnSpc>
                <a:spcPct val="150000"/>
              </a:lnSpc>
              <a:defRPr/>
            </a:pPr>
            <a:r>
              <a:rPr lang="ja-JP" altLang="en-US" sz="1000" dirty="0">
                <a:solidFill>
                  <a:schemeClr val="accent3">
                    <a:lumMod val="25000"/>
                  </a:schemeClr>
                </a:solidFill>
                <a:latin typeface="メイリオ"/>
                <a:ea typeface="メイリオ"/>
                <a:cs typeface="メイリオ"/>
              </a:rPr>
              <a:t>提出～</a:t>
            </a:r>
            <a:r>
              <a:rPr lang="en-US" altLang="ja-JP" sz="1000" dirty="0">
                <a:solidFill>
                  <a:schemeClr val="accent3">
                    <a:lumMod val="25000"/>
                  </a:schemeClr>
                </a:solidFill>
                <a:latin typeface="メイリオ"/>
                <a:ea typeface="メイリオ"/>
                <a:cs typeface="メイリオ"/>
              </a:rPr>
              <a:t>FIX</a:t>
            </a:r>
            <a:endParaRPr lang="ja-JP" altLang="en-US" sz="1000" dirty="0">
              <a:solidFill>
                <a:schemeClr val="accent3">
                  <a:lumMod val="25000"/>
                </a:schemeClr>
              </a:solidFill>
              <a:latin typeface="メイリオ"/>
              <a:ea typeface="メイリオ"/>
              <a:cs typeface="メイリオ"/>
            </a:endParaRPr>
          </a:p>
        </p:txBody>
      </p:sp>
      <p:sp>
        <p:nvSpPr>
          <p:cNvPr id="24" name="ホームベース 23">
            <a:extLst>
              <a:ext uri="{FF2B5EF4-FFF2-40B4-BE49-F238E27FC236}">
                <a16:creationId xmlns:a16="http://schemas.microsoft.com/office/drawing/2014/main" id="{A18F6515-5A86-411C-ADD3-1EFB68F91687}"/>
              </a:ext>
            </a:extLst>
          </p:cNvPr>
          <p:cNvSpPr>
            <a:spLocks noChangeArrowheads="1"/>
          </p:cNvSpPr>
          <p:nvPr/>
        </p:nvSpPr>
        <p:spPr bwMode="auto">
          <a:xfrm>
            <a:off x="5543255" y="1486739"/>
            <a:ext cx="1167711" cy="677634"/>
          </a:xfrm>
          <a:prstGeom prst="homePlate">
            <a:avLst>
              <a:gd name="adj" fmla="val 0"/>
            </a:avLst>
          </a:prstGeom>
          <a:noFill/>
          <a:ln w="38100">
            <a:noFill/>
            <a:miter lim="800000"/>
            <a:headEnd/>
            <a:tailEnd/>
          </a:ln>
          <a:effectLst/>
        </p:spPr>
        <p:txBody>
          <a:bodyPr lIns="90000" tIns="46800" rIns="90000" bIns="46800" anchor="ctr" anchorCtr="1"/>
          <a:lstStyle/>
          <a:p>
            <a:pPr defTabSz="995363" eaLnBrk="1" hangingPunct="1">
              <a:lnSpc>
                <a:spcPct val="150000"/>
              </a:lnSpc>
              <a:defRPr/>
            </a:pPr>
            <a:r>
              <a:rPr lang="ja-JP" altLang="en-US" sz="1000" dirty="0">
                <a:solidFill>
                  <a:schemeClr val="accent3">
                    <a:lumMod val="25000"/>
                  </a:schemeClr>
                </a:solidFill>
                <a:latin typeface="メイリオ"/>
                <a:ea typeface="メイリオ"/>
                <a:cs typeface="メイリオ"/>
              </a:rPr>
              <a:t>取材・執筆</a:t>
            </a:r>
            <a:endParaRPr lang="en-US" altLang="ja-JP" sz="1000" dirty="0">
              <a:solidFill>
                <a:schemeClr val="accent3">
                  <a:lumMod val="25000"/>
                </a:schemeClr>
              </a:solidFill>
              <a:latin typeface="メイリオ"/>
              <a:ea typeface="メイリオ"/>
              <a:cs typeface="メイリオ"/>
            </a:endParaRPr>
          </a:p>
          <a:p>
            <a:pPr defTabSz="995363">
              <a:lnSpc>
                <a:spcPct val="150000"/>
              </a:lnSpc>
              <a:defRPr/>
            </a:pPr>
            <a:r>
              <a:rPr lang="ja-JP" altLang="en-US" sz="1000" dirty="0">
                <a:solidFill>
                  <a:schemeClr val="accent3">
                    <a:lumMod val="25000"/>
                  </a:schemeClr>
                </a:solidFill>
                <a:latin typeface="メイリオ"/>
                <a:ea typeface="メイリオ"/>
                <a:cs typeface="メイリオ"/>
              </a:rPr>
              <a:t>取材先校正</a:t>
            </a:r>
            <a:endParaRPr lang="en-US" altLang="ja-JP" sz="1000" dirty="0">
              <a:solidFill>
                <a:schemeClr val="accent3">
                  <a:lumMod val="25000"/>
                </a:schemeClr>
              </a:solidFill>
              <a:latin typeface="メイリオ"/>
              <a:ea typeface="メイリオ"/>
              <a:cs typeface="メイリオ"/>
            </a:endParaRPr>
          </a:p>
        </p:txBody>
      </p:sp>
      <p:sp>
        <p:nvSpPr>
          <p:cNvPr id="33" name="ホームベース 32">
            <a:extLst>
              <a:ext uri="{FF2B5EF4-FFF2-40B4-BE49-F238E27FC236}">
                <a16:creationId xmlns:a16="http://schemas.microsoft.com/office/drawing/2014/main" id="{CBF6AAB6-A42A-4DAB-9C06-BF73872DC292}"/>
              </a:ext>
            </a:extLst>
          </p:cNvPr>
          <p:cNvSpPr>
            <a:spLocks noChangeArrowheads="1"/>
          </p:cNvSpPr>
          <p:nvPr/>
        </p:nvSpPr>
        <p:spPr bwMode="auto">
          <a:xfrm>
            <a:off x="7131916" y="1561859"/>
            <a:ext cx="851579" cy="485035"/>
          </a:xfrm>
          <a:prstGeom prst="homePlate">
            <a:avLst>
              <a:gd name="adj" fmla="val 0"/>
            </a:avLst>
          </a:prstGeom>
          <a:noFill/>
          <a:ln w="38100">
            <a:noFill/>
            <a:miter lim="800000"/>
            <a:headEnd/>
            <a:tailEnd/>
          </a:ln>
          <a:effectLst/>
        </p:spPr>
        <p:txBody>
          <a:bodyPr lIns="90000" tIns="46800" rIns="90000" bIns="46800" anchor="ctr" anchorCtr="1"/>
          <a:lstStyle/>
          <a:p>
            <a:pPr defTabSz="995363" eaLnBrk="1" hangingPunct="1">
              <a:lnSpc>
                <a:spcPct val="150000"/>
              </a:lnSpc>
              <a:defRPr/>
            </a:pPr>
            <a:endParaRPr lang="en-US" altLang="ja-JP" sz="1000" dirty="0">
              <a:solidFill>
                <a:schemeClr val="accent3">
                  <a:lumMod val="25000"/>
                </a:schemeClr>
              </a:solidFill>
              <a:latin typeface="メイリオ"/>
              <a:ea typeface="メイリオ"/>
              <a:cs typeface="メイリオ"/>
            </a:endParaRPr>
          </a:p>
          <a:p>
            <a:pPr defTabSz="995363" eaLnBrk="1" hangingPunct="1">
              <a:lnSpc>
                <a:spcPct val="150000"/>
              </a:lnSpc>
              <a:defRPr/>
            </a:pPr>
            <a:r>
              <a:rPr lang="ja-JP" altLang="en-US" sz="1000" dirty="0">
                <a:solidFill>
                  <a:schemeClr val="accent3">
                    <a:lumMod val="25000"/>
                  </a:schemeClr>
                </a:solidFill>
                <a:latin typeface="メイリオ"/>
                <a:ea typeface="メイリオ"/>
                <a:cs typeface="メイリオ"/>
              </a:rPr>
              <a:t>初稿提出</a:t>
            </a:r>
            <a:endParaRPr lang="en-US" altLang="ja-JP" sz="1000" dirty="0">
              <a:solidFill>
                <a:schemeClr val="accent3">
                  <a:lumMod val="25000"/>
                </a:schemeClr>
              </a:solidFill>
              <a:latin typeface="メイリオ"/>
              <a:ea typeface="メイリオ"/>
              <a:cs typeface="メイリオ"/>
            </a:endParaRPr>
          </a:p>
          <a:p>
            <a:pPr defTabSz="995363" eaLnBrk="1" hangingPunct="1">
              <a:lnSpc>
                <a:spcPct val="150000"/>
              </a:lnSpc>
              <a:defRPr/>
            </a:pPr>
            <a:endParaRPr lang="en-US" altLang="ja-JP" sz="1000" dirty="0">
              <a:solidFill>
                <a:schemeClr val="accent3">
                  <a:lumMod val="25000"/>
                </a:schemeClr>
              </a:solidFill>
              <a:latin typeface="メイリオ"/>
              <a:ea typeface="メイリオ"/>
              <a:cs typeface="メイリオ"/>
            </a:endParaRPr>
          </a:p>
        </p:txBody>
      </p:sp>
      <p:sp>
        <p:nvSpPr>
          <p:cNvPr id="49" name="角丸四角形 48"/>
          <p:cNvSpPr/>
          <p:nvPr/>
        </p:nvSpPr>
        <p:spPr>
          <a:xfrm>
            <a:off x="2221866" y="1286392"/>
            <a:ext cx="1306415" cy="25246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b="1" dirty="0">
                <a:solidFill>
                  <a:schemeClr val="accent3">
                    <a:lumMod val="25000"/>
                  </a:schemeClr>
                </a:solidFill>
              </a:rPr>
              <a:t>25〜20</a:t>
            </a:r>
            <a:r>
              <a:rPr kumimoji="1" lang="ja-JP" altLang="en-US" sz="1000" b="1" dirty="0">
                <a:solidFill>
                  <a:schemeClr val="accent3">
                    <a:lumMod val="25000"/>
                  </a:schemeClr>
                </a:solidFill>
              </a:rPr>
              <a:t>営業日前</a:t>
            </a:r>
          </a:p>
        </p:txBody>
      </p:sp>
      <p:sp>
        <p:nvSpPr>
          <p:cNvPr id="51" name="角丸四角形 50"/>
          <p:cNvSpPr/>
          <p:nvPr/>
        </p:nvSpPr>
        <p:spPr>
          <a:xfrm>
            <a:off x="3981839" y="1297329"/>
            <a:ext cx="1266339" cy="28768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b="1" dirty="0">
                <a:solidFill>
                  <a:schemeClr val="accent3">
                    <a:lumMod val="25000"/>
                  </a:schemeClr>
                </a:solidFill>
              </a:rPr>
              <a:t>17〜15</a:t>
            </a:r>
            <a:r>
              <a:rPr kumimoji="1" lang="ja-JP" altLang="en-US" sz="1000" b="1" dirty="0">
                <a:solidFill>
                  <a:schemeClr val="accent3">
                    <a:lumMod val="25000"/>
                  </a:schemeClr>
                </a:solidFill>
              </a:rPr>
              <a:t>営業日前</a:t>
            </a:r>
          </a:p>
        </p:txBody>
      </p:sp>
      <p:sp>
        <p:nvSpPr>
          <p:cNvPr id="52" name="角丸四角形 51"/>
          <p:cNvSpPr/>
          <p:nvPr/>
        </p:nvSpPr>
        <p:spPr>
          <a:xfrm>
            <a:off x="5612131" y="1298961"/>
            <a:ext cx="1126954" cy="2398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b="1" dirty="0">
                <a:solidFill>
                  <a:schemeClr val="accent3">
                    <a:lumMod val="25000"/>
                  </a:schemeClr>
                </a:solidFill>
              </a:rPr>
              <a:t>13〜8</a:t>
            </a:r>
            <a:r>
              <a:rPr kumimoji="1" lang="ja-JP" altLang="en-US" sz="1000" b="1" dirty="0">
                <a:solidFill>
                  <a:schemeClr val="accent3">
                    <a:lumMod val="25000"/>
                  </a:schemeClr>
                </a:solidFill>
              </a:rPr>
              <a:t>営業日前</a:t>
            </a:r>
          </a:p>
        </p:txBody>
      </p:sp>
      <p:sp>
        <p:nvSpPr>
          <p:cNvPr id="53" name="角丸四角形 52"/>
          <p:cNvSpPr/>
          <p:nvPr/>
        </p:nvSpPr>
        <p:spPr>
          <a:xfrm>
            <a:off x="7074919" y="1287725"/>
            <a:ext cx="943634" cy="2756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b="1" dirty="0">
                <a:solidFill>
                  <a:schemeClr val="accent3">
                    <a:lumMod val="25000"/>
                  </a:schemeClr>
                </a:solidFill>
              </a:rPr>
              <a:t>7</a:t>
            </a:r>
            <a:r>
              <a:rPr kumimoji="1" lang="ja-JP" altLang="en-US" sz="1000" b="1" dirty="0">
                <a:solidFill>
                  <a:schemeClr val="accent3">
                    <a:lumMod val="25000"/>
                  </a:schemeClr>
                </a:solidFill>
              </a:rPr>
              <a:t>営業日前</a:t>
            </a:r>
          </a:p>
        </p:txBody>
      </p:sp>
      <p:sp>
        <p:nvSpPr>
          <p:cNvPr id="54" name="角丸四角形 53"/>
          <p:cNvSpPr/>
          <p:nvPr/>
        </p:nvSpPr>
        <p:spPr>
          <a:xfrm>
            <a:off x="882077" y="2494967"/>
            <a:ext cx="934164" cy="2567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b="1" dirty="0">
                <a:solidFill>
                  <a:schemeClr val="accent3">
                    <a:lumMod val="25000"/>
                  </a:schemeClr>
                </a:solidFill>
              </a:rPr>
              <a:t>5</a:t>
            </a:r>
            <a:r>
              <a:rPr kumimoji="1" lang="ja-JP" altLang="en-US" sz="1000" b="1" dirty="0">
                <a:solidFill>
                  <a:schemeClr val="accent3">
                    <a:lumMod val="25000"/>
                  </a:schemeClr>
                </a:solidFill>
              </a:rPr>
              <a:t>営業日前</a:t>
            </a:r>
          </a:p>
        </p:txBody>
      </p:sp>
      <p:sp>
        <p:nvSpPr>
          <p:cNvPr id="55" name="角丸四角形 54"/>
          <p:cNvSpPr/>
          <p:nvPr/>
        </p:nvSpPr>
        <p:spPr>
          <a:xfrm>
            <a:off x="2362844" y="2449791"/>
            <a:ext cx="979765" cy="3104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b="1" dirty="0">
                <a:solidFill>
                  <a:schemeClr val="accent3">
                    <a:lumMod val="25000"/>
                  </a:schemeClr>
                </a:solidFill>
              </a:rPr>
              <a:t>3</a:t>
            </a:r>
            <a:r>
              <a:rPr kumimoji="1" lang="ja-JP" altLang="en-US" sz="1000" b="1" dirty="0">
                <a:solidFill>
                  <a:schemeClr val="accent3">
                    <a:lumMod val="25000"/>
                  </a:schemeClr>
                </a:solidFill>
              </a:rPr>
              <a:t>営業日前</a:t>
            </a:r>
          </a:p>
        </p:txBody>
      </p:sp>
      <p:sp>
        <p:nvSpPr>
          <p:cNvPr id="56" name="角丸四角形 55"/>
          <p:cNvSpPr/>
          <p:nvPr/>
        </p:nvSpPr>
        <p:spPr>
          <a:xfrm>
            <a:off x="4048110" y="2456431"/>
            <a:ext cx="906178" cy="27514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b="1" dirty="0">
                <a:solidFill>
                  <a:schemeClr val="accent3">
                    <a:lumMod val="25000"/>
                  </a:schemeClr>
                </a:solidFill>
              </a:rPr>
              <a:t>1</a:t>
            </a:r>
            <a:r>
              <a:rPr kumimoji="1" lang="ja-JP" altLang="en-US" sz="1000" b="1" dirty="0">
                <a:solidFill>
                  <a:schemeClr val="accent3">
                    <a:lumMod val="25000"/>
                  </a:schemeClr>
                </a:solidFill>
              </a:rPr>
              <a:t>営業日前</a:t>
            </a:r>
          </a:p>
        </p:txBody>
      </p:sp>
      <p:sp>
        <p:nvSpPr>
          <p:cNvPr id="57" name="角丸四角形 56"/>
          <p:cNvSpPr/>
          <p:nvPr/>
        </p:nvSpPr>
        <p:spPr>
          <a:xfrm>
            <a:off x="5600601" y="2482526"/>
            <a:ext cx="1048077" cy="25246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chemeClr val="accent3">
                    <a:lumMod val="25000"/>
                  </a:schemeClr>
                </a:solidFill>
              </a:rPr>
              <a:t>掲載開始日</a:t>
            </a:r>
          </a:p>
        </p:txBody>
      </p:sp>
      <p:sp>
        <p:nvSpPr>
          <p:cNvPr id="36" name="角丸四角形 26"/>
          <p:cNvSpPr>
            <a:spLocks noChangeArrowheads="1"/>
          </p:cNvSpPr>
          <p:nvPr/>
        </p:nvSpPr>
        <p:spPr bwMode="auto">
          <a:xfrm>
            <a:off x="932094" y="1392789"/>
            <a:ext cx="778363" cy="731975"/>
          </a:xfrm>
          <a:prstGeom prst="roundRect">
            <a:avLst>
              <a:gd name="adj" fmla="val 0"/>
            </a:avLst>
          </a:prstGeom>
          <a:noFill/>
          <a:ln w="38100">
            <a:noFill/>
            <a:round/>
            <a:headEnd/>
            <a:tailEnd/>
          </a:ln>
          <a:effectLst/>
        </p:spPr>
        <p:txBody>
          <a:bodyPr lIns="90000" tIns="46800" rIns="90000" bIns="46800" anchor="ctr" anchorCtr="1"/>
          <a:lstStyle/>
          <a:p>
            <a:pPr defTabSz="995363" eaLnBrk="1" hangingPunct="1">
              <a:lnSpc>
                <a:spcPct val="150000"/>
              </a:lnSpc>
              <a:defRPr/>
            </a:pPr>
            <a:r>
              <a:rPr lang="ja-JP" altLang="en-US" sz="1050" dirty="0">
                <a:solidFill>
                  <a:schemeClr val="accent3">
                    <a:lumMod val="25000"/>
                  </a:schemeClr>
                </a:solidFill>
                <a:latin typeface="メイリオ"/>
                <a:ea typeface="メイリオ"/>
                <a:cs typeface="メイリオ"/>
              </a:rPr>
              <a:t>お申込み</a:t>
            </a:r>
            <a:endParaRPr lang="en-US" altLang="ja-JP" sz="1050" dirty="0">
              <a:solidFill>
                <a:schemeClr val="accent3">
                  <a:lumMod val="25000"/>
                </a:schemeClr>
              </a:solidFill>
              <a:latin typeface="メイリオ"/>
              <a:ea typeface="メイリオ"/>
              <a:cs typeface="メイリオ"/>
            </a:endParaRPr>
          </a:p>
        </p:txBody>
      </p:sp>
      <p:sp>
        <p:nvSpPr>
          <p:cNvPr id="50" name="正方形/長方形 49">
            <a:extLst>
              <a:ext uri="{FF2B5EF4-FFF2-40B4-BE49-F238E27FC236}">
                <a16:creationId xmlns:a16="http://schemas.microsoft.com/office/drawing/2014/main" id="{A2473BC7-2765-6842-9454-F8B47FE9C50D}"/>
              </a:ext>
            </a:extLst>
          </p:cNvPr>
          <p:cNvSpPr/>
          <p:nvPr/>
        </p:nvSpPr>
        <p:spPr>
          <a:xfrm>
            <a:off x="5909816" y="3955479"/>
            <a:ext cx="2652954" cy="2476756"/>
          </a:xfrm>
          <a:prstGeom prst="rect">
            <a:avLst/>
          </a:prstGeom>
          <a:solidFill>
            <a:srgbClr val="F8F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accent3">
                  <a:lumMod val="25000"/>
                </a:schemeClr>
              </a:solidFill>
            </a:endParaRPr>
          </a:p>
        </p:txBody>
      </p:sp>
      <p:sp>
        <p:nvSpPr>
          <p:cNvPr id="58" name="テキスト ボックス 57">
            <a:extLst>
              <a:ext uri="{FF2B5EF4-FFF2-40B4-BE49-F238E27FC236}">
                <a16:creationId xmlns:a16="http://schemas.microsoft.com/office/drawing/2014/main" id="{06777479-977B-7A41-B571-26F79858D8C8}"/>
              </a:ext>
            </a:extLst>
          </p:cNvPr>
          <p:cNvSpPr txBox="1"/>
          <p:nvPr/>
        </p:nvSpPr>
        <p:spPr>
          <a:xfrm>
            <a:off x="683395" y="5218194"/>
            <a:ext cx="4416594" cy="261610"/>
          </a:xfrm>
          <a:prstGeom prst="rect">
            <a:avLst/>
          </a:prstGeom>
          <a:noFill/>
        </p:spPr>
        <p:txBody>
          <a:bodyPr wrap="none" rtlCol="0">
            <a:spAutoFit/>
          </a:bodyPr>
          <a:lstStyle/>
          <a:p>
            <a:r>
              <a:rPr lang="ja-JP" altLang="en-US" sz="1100">
                <a:solidFill>
                  <a:schemeClr val="accent3">
                    <a:lumMod val="25000"/>
                  </a:schemeClr>
                </a:solidFill>
                <a:latin typeface="メイリオ" panose="020B0604030504040204" pitchFamily="50" charset="-128"/>
                <a:ea typeface="メイリオ" panose="020B0604030504040204" pitchFamily="50" charset="-128"/>
              </a:rPr>
              <a:t>右のフォーマットに必要事項を記載し、メールをお送りください。</a:t>
            </a:r>
            <a:endParaRPr kumimoji="1" lang="ja-JP" altLang="en-US" sz="1100" dirty="0">
              <a:solidFill>
                <a:schemeClr val="accent3">
                  <a:lumMod val="25000"/>
                </a:schemeClr>
              </a:solidFill>
            </a:endParaRPr>
          </a:p>
        </p:txBody>
      </p:sp>
      <p:sp>
        <p:nvSpPr>
          <p:cNvPr id="60" name="Rectangle 3">
            <a:extLst>
              <a:ext uri="{FF2B5EF4-FFF2-40B4-BE49-F238E27FC236}">
                <a16:creationId xmlns:a16="http://schemas.microsoft.com/office/drawing/2014/main" id="{558656D7-8D29-A440-97A6-700F6F79618A}"/>
              </a:ext>
            </a:extLst>
          </p:cNvPr>
          <p:cNvSpPr>
            <a:spLocks noChangeArrowheads="1"/>
          </p:cNvSpPr>
          <p:nvPr/>
        </p:nvSpPr>
        <p:spPr bwMode="auto">
          <a:xfrm>
            <a:off x="5992168" y="4109806"/>
            <a:ext cx="2486025" cy="2292935"/>
          </a:xfrm>
          <a:prstGeom prst="rect">
            <a:avLst/>
          </a:prstGeom>
          <a:noFill/>
          <a:ln w="635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150000"/>
              </a:lnSpc>
              <a:spcBef>
                <a:spcPct val="0"/>
              </a:spcBef>
              <a:buFontTx/>
              <a:buNone/>
            </a:pPr>
            <a:r>
              <a:rPr lang="ja-JP" altLang="en-US" sz="800" b="1" dirty="0">
                <a:solidFill>
                  <a:schemeClr val="accent3">
                    <a:lumMod val="25000"/>
                  </a:schemeClr>
                </a:solidFill>
                <a:latin typeface="メイリオ" panose="020B0604030504040204" pitchFamily="50" charset="-128"/>
                <a:ea typeface="メイリオ" panose="020B0604030504040204" pitchFamily="50" charset="-128"/>
              </a:rPr>
              <a:t>≪申込</a:t>
            </a:r>
            <a:r>
              <a:rPr lang="ja-JP" altLang="en-US" sz="800" b="1">
                <a:solidFill>
                  <a:schemeClr val="accent3">
                    <a:lumMod val="25000"/>
                  </a:schemeClr>
                </a:solidFill>
                <a:latin typeface="メイリオ" panose="020B0604030504040204" pitchFamily="50" charset="-128"/>
                <a:ea typeface="メイリオ" panose="020B0604030504040204" pitchFamily="50" charset="-128"/>
              </a:rPr>
              <a:t>フォーマット≫</a:t>
            </a:r>
            <a:endParaRPr lang="en-US" altLang="ja-JP" sz="800" b="1" dirty="0">
              <a:solidFill>
                <a:schemeClr val="accent3">
                  <a:lumMod val="25000"/>
                </a:schemeClr>
              </a:solidFill>
              <a:latin typeface="メイリオ" panose="020B0604030504040204" pitchFamily="50" charset="-128"/>
              <a:ea typeface="メイリオ" panose="020B0604030504040204" pitchFamily="50" charset="-128"/>
            </a:endParaRPr>
          </a:p>
          <a:p>
            <a:pPr eaLnBrk="1" hangingPunct="1">
              <a:lnSpc>
                <a:spcPct val="150000"/>
              </a:lnSpc>
              <a:spcBef>
                <a:spcPct val="0"/>
              </a:spcBef>
              <a:buFontTx/>
              <a:buNone/>
            </a:pPr>
            <a:r>
              <a:rPr lang="en-US" altLang="ja-JP" sz="800" dirty="0">
                <a:solidFill>
                  <a:schemeClr val="accent3">
                    <a:lumMod val="25000"/>
                  </a:schemeClr>
                </a:solidFill>
                <a:latin typeface="メイリオ" panose="020B0604030504040204" pitchFamily="50" charset="-128"/>
                <a:ea typeface="メイリオ" panose="020B0604030504040204" pitchFamily="50" charset="-128"/>
              </a:rPr>
              <a:t>---------------------------------------------</a:t>
            </a:r>
          </a:p>
          <a:p>
            <a:pPr eaLnBrk="1" hangingPunct="1">
              <a:lnSpc>
                <a:spcPct val="150000"/>
              </a:lnSpc>
              <a:spcBef>
                <a:spcPct val="0"/>
              </a:spcBef>
              <a:buFontTx/>
              <a:buNone/>
            </a:pPr>
            <a:r>
              <a:rPr lang="ja-JP" altLang="en-US" sz="800" dirty="0">
                <a:solidFill>
                  <a:schemeClr val="accent3">
                    <a:lumMod val="25000"/>
                  </a:schemeClr>
                </a:solidFill>
                <a:latin typeface="メイリオ" panose="020B0604030504040204" pitchFamily="50" charset="-128"/>
                <a:ea typeface="メイリオ" panose="020B0604030504040204" pitchFamily="50" charset="-128"/>
              </a:rPr>
              <a:t>広告会社名：（法人格含む正式名称）</a:t>
            </a:r>
            <a:endParaRPr lang="en-US" altLang="ja-JP" sz="800" dirty="0">
              <a:solidFill>
                <a:schemeClr val="accent3">
                  <a:lumMod val="25000"/>
                </a:schemeClr>
              </a:solidFill>
              <a:latin typeface="メイリオ" panose="020B0604030504040204" pitchFamily="50" charset="-128"/>
              <a:ea typeface="メイリオ" panose="020B0604030504040204" pitchFamily="50" charset="-128"/>
            </a:endParaRPr>
          </a:p>
          <a:p>
            <a:pPr eaLnBrk="1" hangingPunct="1">
              <a:lnSpc>
                <a:spcPct val="150000"/>
              </a:lnSpc>
              <a:spcBef>
                <a:spcPct val="0"/>
              </a:spcBef>
              <a:buFontTx/>
              <a:buNone/>
            </a:pPr>
            <a:r>
              <a:rPr lang="ja-JP" altLang="en-US" sz="800" dirty="0">
                <a:solidFill>
                  <a:schemeClr val="accent3">
                    <a:lumMod val="25000"/>
                  </a:schemeClr>
                </a:solidFill>
                <a:latin typeface="メイリオ" panose="020B0604030504040204" pitchFamily="50" charset="-128"/>
                <a:ea typeface="メイリオ" panose="020B0604030504040204" pitchFamily="50" charset="-128"/>
              </a:rPr>
              <a:t>広告主名：（法人格含む正式名称）</a:t>
            </a:r>
          </a:p>
          <a:p>
            <a:pPr eaLnBrk="1" hangingPunct="1">
              <a:lnSpc>
                <a:spcPct val="150000"/>
              </a:lnSpc>
              <a:spcBef>
                <a:spcPct val="0"/>
              </a:spcBef>
              <a:buFontTx/>
              <a:buNone/>
            </a:pPr>
            <a:r>
              <a:rPr lang="ja-JP" altLang="en-US" sz="800" dirty="0">
                <a:solidFill>
                  <a:schemeClr val="accent3">
                    <a:lumMod val="25000"/>
                  </a:schemeClr>
                </a:solidFill>
                <a:latin typeface="メイリオ" panose="020B0604030504040204" pitchFamily="50" charset="-128"/>
                <a:ea typeface="メイリオ" panose="020B0604030504040204" pitchFamily="50" charset="-128"/>
              </a:rPr>
              <a:t>案件名：</a:t>
            </a:r>
            <a:endParaRPr lang="en-US" altLang="ja-JP" sz="800" dirty="0">
              <a:solidFill>
                <a:schemeClr val="accent3">
                  <a:lumMod val="25000"/>
                </a:schemeClr>
              </a:solidFill>
              <a:latin typeface="メイリオ" panose="020B0604030504040204" pitchFamily="50" charset="-128"/>
              <a:ea typeface="メイリオ" panose="020B0604030504040204" pitchFamily="50" charset="-128"/>
            </a:endParaRPr>
          </a:p>
          <a:p>
            <a:pPr eaLnBrk="1" hangingPunct="1">
              <a:lnSpc>
                <a:spcPct val="150000"/>
              </a:lnSpc>
              <a:spcBef>
                <a:spcPct val="0"/>
              </a:spcBef>
              <a:buFontTx/>
              <a:buNone/>
            </a:pPr>
            <a:r>
              <a:rPr lang="ja-JP" altLang="en-US" sz="800" dirty="0">
                <a:solidFill>
                  <a:schemeClr val="accent3">
                    <a:lumMod val="25000"/>
                  </a:schemeClr>
                </a:solidFill>
                <a:latin typeface="メイリオ" panose="020B0604030504040204" pitchFamily="50" charset="-128"/>
                <a:ea typeface="メイリオ" panose="020B0604030504040204" pitchFamily="50" charset="-128"/>
              </a:rPr>
              <a:t>広告リンク</a:t>
            </a:r>
            <a:r>
              <a:rPr lang="en-US" altLang="ja-JP" sz="800" dirty="0">
                <a:solidFill>
                  <a:schemeClr val="accent3">
                    <a:lumMod val="25000"/>
                  </a:schemeClr>
                </a:solidFill>
                <a:latin typeface="メイリオ" panose="020B0604030504040204" pitchFamily="50" charset="-128"/>
                <a:ea typeface="メイリオ" panose="020B0604030504040204" pitchFamily="50" charset="-128"/>
              </a:rPr>
              <a:t>URL</a:t>
            </a:r>
            <a:r>
              <a:rPr lang="ja-JP" altLang="en-US" sz="800" dirty="0">
                <a:solidFill>
                  <a:schemeClr val="accent3">
                    <a:lumMod val="25000"/>
                  </a:schemeClr>
                </a:solidFill>
                <a:latin typeface="メイリオ" panose="020B0604030504040204" pitchFamily="50" charset="-128"/>
                <a:ea typeface="メイリオ" panose="020B0604030504040204" pitchFamily="50" charset="-128"/>
              </a:rPr>
              <a:t>：</a:t>
            </a:r>
            <a:endParaRPr lang="en-US" altLang="ja-JP" sz="800" dirty="0">
              <a:solidFill>
                <a:schemeClr val="accent3">
                  <a:lumMod val="25000"/>
                </a:schemeClr>
              </a:solidFill>
              <a:latin typeface="メイリオ" panose="020B0604030504040204" pitchFamily="50" charset="-128"/>
              <a:ea typeface="メイリオ" panose="020B0604030504040204" pitchFamily="50" charset="-128"/>
            </a:endParaRPr>
          </a:p>
          <a:p>
            <a:pPr>
              <a:lnSpc>
                <a:spcPct val="150000"/>
              </a:lnSpc>
              <a:spcBef>
                <a:spcPct val="0"/>
              </a:spcBef>
              <a:buNone/>
            </a:pPr>
            <a:r>
              <a:rPr lang="ja-JP" altLang="en-US" sz="800" dirty="0">
                <a:solidFill>
                  <a:schemeClr val="accent3">
                    <a:lumMod val="25000"/>
                  </a:schemeClr>
                </a:solidFill>
                <a:latin typeface="メイリオ" panose="020B0604030504040204" pitchFamily="50" charset="-128"/>
                <a:ea typeface="メイリオ" panose="020B0604030504040204" pitchFamily="50" charset="-128"/>
              </a:rPr>
              <a:t>媒体名：るるぶ</a:t>
            </a:r>
            <a:r>
              <a:rPr lang="en-US" altLang="ja-JP" sz="800" dirty="0">
                <a:solidFill>
                  <a:schemeClr val="accent3">
                    <a:lumMod val="25000"/>
                  </a:schemeClr>
                </a:solidFill>
                <a:latin typeface="メイリオ" panose="020B0604030504040204" pitchFamily="50" charset="-128"/>
                <a:ea typeface="メイリオ" panose="020B0604030504040204" pitchFamily="50" charset="-128"/>
              </a:rPr>
              <a:t>Kids</a:t>
            </a:r>
          </a:p>
          <a:p>
            <a:pPr eaLnBrk="1" hangingPunct="1">
              <a:lnSpc>
                <a:spcPct val="150000"/>
              </a:lnSpc>
              <a:spcBef>
                <a:spcPct val="0"/>
              </a:spcBef>
              <a:buFontTx/>
              <a:buNone/>
            </a:pPr>
            <a:r>
              <a:rPr lang="ja-JP" altLang="en-US" sz="800" dirty="0">
                <a:solidFill>
                  <a:schemeClr val="accent3">
                    <a:lumMod val="25000"/>
                  </a:schemeClr>
                </a:solidFill>
                <a:latin typeface="メイリオ" panose="020B0604030504040204" pitchFamily="50" charset="-128"/>
                <a:ea typeface="メイリオ" panose="020B0604030504040204" pitchFamily="50" charset="-128"/>
              </a:rPr>
              <a:t>メニュー：</a:t>
            </a:r>
            <a:endParaRPr lang="en-US" altLang="ja-JP" sz="800" dirty="0">
              <a:solidFill>
                <a:schemeClr val="accent3">
                  <a:lumMod val="25000"/>
                </a:schemeClr>
              </a:solidFill>
              <a:latin typeface="メイリオ" panose="020B0604030504040204" pitchFamily="50" charset="-128"/>
              <a:ea typeface="メイリオ" panose="020B0604030504040204" pitchFamily="50" charset="-128"/>
            </a:endParaRPr>
          </a:p>
          <a:p>
            <a:pPr eaLnBrk="1" hangingPunct="1">
              <a:lnSpc>
                <a:spcPct val="150000"/>
              </a:lnSpc>
              <a:spcBef>
                <a:spcPct val="0"/>
              </a:spcBef>
              <a:buFontTx/>
              <a:buNone/>
            </a:pPr>
            <a:r>
              <a:rPr lang="ja-JP" altLang="en-US" sz="800" dirty="0">
                <a:solidFill>
                  <a:schemeClr val="accent3">
                    <a:lumMod val="25000"/>
                  </a:schemeClr>
                </a:solidFill>
                <a:latin typeface="メイリオ" panose="020B0604030504040204" pitchFamily="50" charset="-128"/>
                <a:ea typeface="メイリオ" panose="020B0604030504040204" pitchFamily="50" charset="-128"/>
              </a:rPr>
              <a:t>掲載日：</a:t>
            </a:r>
            <a:endParaRPr lang="en-US" altLang="ja-JP" sz="800" dirty="0">
              <a:solidFill>
                <a:schemeClr val="accent3">
                  <a:lumMod val="25000"/>
                </a:schemeClr>
              </a:solidFill>
              <a:latin typeface="メイリオ" panose="020B0604030504040204" pitchFamily="50" charset="-128"/>
              <a:ea typeface="メイリオ" panose="020B0604030504040204" pitchFamily="50" charset="-128"/>
            </a:endParaRPr>
          </a:p>
          <a:p>
            <a:pPr eaLnBrk="1" hangingPunct="1">
              <a:lnSpc>
                <a:spcPct val="150000"/>
              </a:lnSpc>
              <a:spcBef>
                <a:spcPct val="0"/>
              </a:spcBef>
              <a:buFontTx/>
              <a:buNone/>
            </a:pPr>
            <a:r>
              <a:rPr lang="ja-JP" altLang="en-US" sz="800" dirty="0">
                <a:solidFill>
                  <a:schemeClr val="accent3">
                    <a:lumMod val="25000"/>
                  </a:schemeClr>
                </a:solidFill>
                <a:latin typeface="メイリオ" panose="020B0604030504040204" pitchFamily="50" charset="-128"/>
                <a:ea typeface="メイリオ" panose="020B0604030504040204" pitchFamily="50" charset="-128"/>
              </a:rPr>
              <a:t>申込金額：</a:t>
            </a:r>
            <a:endParaRPr lang="en-US" altLang="ja-JP" sz="800" dirty="0">
              <a:solidFill>
                <a:schemeClr val="accent3">
                  <a:lumMod val="25000"/>
                </a:schemeClr>
              </a:solidFill>
              <a:latin typeface="メイリオ" panose="020B0604030504040204" pitchFamily="50" charset="-128"/>
              <a:ea typeface="メイリオ" panose="020B0604030504040204" pitchFamily="50" charset="-128"/>
            </a:endParaRPr>
          </a:p>
          <a:p>
            <a:pPr eaLnBrk="1" hangingPunct="1">
              <a:lnSpc>
                <a:spcPct val="150000"/>
              </a:lnSpc>
              <a:spcBef>
                <a:spcPct val="0"/>
              </a:spcBef>
              <a:buFontTx/>
              <a:buNone/>
            </a:pPr>
            <a:r>
              <a:rPr lang="ja-JP" altLang="en-US" sz="800" dirty="0">
                <a:solidFill>
                  <a:schemeClr val="accent3">
                    <a:lumMod val="25000"/>
                  </a:schemeClr>
                </a:solidFill>
                <a:latin typeface="メイリオ" panose="020B0604030504040204" pitchFamily="50" charset="-128"/>
                <a:ea typeface="メイリオ" panose="020B0604030504040204" pitchFamily="50" charset="-128"/>
              </a:rPr>
              <a:t>備考：</a:t>
            </a:r>
            <a:r>
              <a:rPr lang="en-US" altLang="ja-JP" sz="800" dirty="0">
                <a:solidFill>
                  <a:schemeClr val="accent3">
                    <a:lumMod val="25000"/>
                  </a:schemeClr>
                </a:solidFill>
                <a:latin typeface="メイリオ" panose="020B0604030504040204" pitchFamily="50" charset="-128"/>
                <a:ea typeface="メイリオ" panose="020B0604030504040204" pitchFamily="50" charset="-128"/>
              </a:rPr>
              <a:t>※</a:t>
            </a:r>
            <a:r>
              <a:rPr lang="ja-JP" altLang="en-US" sz="800" dirty="0">
                <a:solidFill>
                  <a:schemeClr val="accent3">
                    <a:lumMod val="25000"/>
                  </a:schemeClr>
                </a:solidFill>
                <a:latin typeface="メイリオ" panose="020B0604030504040204" pitchFamily="50" charset="-128"/>
                <a:ea typeface="メイリオ" panose="020B0604030504040204" pitchFamily="50" charset="-128"/>
              </a:rPr>
              <a:t>特記事項がありましたらご記入ください</a:t>
            </a:r>
            <a:endParaRPr lang="en-US" altLang="ja-JP" sz="800" dirty="0">
              <a:solidFill>
                <a:schemeClr val="accent3">
                  <a:lumMod val="25000"/>
                </a:schemeClr>
              </a:solidFill>
              <a:latin typeface="メイリオ" panose="020B0604030504040204" pitchFamily="50" charset="-128"/>
              <a:ea typeface="メイリオ" panose="020B0604030504040204" pitchFamily="50" charset="-128"/>
            </a:endParaRPr>
          </a:p>
          <a:p>
            <a:pPr eaLnBrk="1" hangingPunct="1">
              <a:lnSpc>
                <a:spcPct val="150000"/>
              </a:lnSpc>
              <a:spcBef>
                <a:spcPct val="0"/>
              </a:spcBef>
              <a:buFontTx/>
              <a:buNone/>
            </a:pPr>
            <a:r>
              <a:rPr lang="en-US" altLang="ja-JP" sz="800" dirty="0">
                <a:solidFill>
                  <a:schemeClr val="accent3">
                    <a:lumMod val="25000"/>
                  </a:schemeClr>
                </a:solidFill>
                <a:latin typeface="メイリオ" panose="020B0604030504040204" pitchFamily="50" charset="-128"/>
                <a:ea typeface="メイリオ" panose="020B0604030504040204" pitchFamily="50" charset="-128"/>
              </a:rPr>
              <a:t>---------------------------------------------</a:t>
            </a:r>
          </a:p>
        </p:txBody>
      </p:sp>
      <p:sp>
        <p:nvSpPr>
          <p:cNvPr id="68" name="正方形/長方形 67">
            <a:extLst>
              <a:ext uri="{FF2B5EF4-FFF2-40B4-BE49-F238E27FC236}">
                <a16:creationId xmlns:a16="http://schemas.microsoft.com/office/drawing/2014/main" id="{F2B4BAB3-BC8A-044E-BF4F-0ABFE5407A30}"/>
              </a:ext>
            </a:extLst>
          </p:cNvPr>
          <p:cNvSpPr/>
          <p:nvPr/>
        </p:nvSpPr>
        <p:spPr>
          <a:xfrm>
            <a:off x="2105621" y="5986583"/>
            <a:ext cx="3129387" cy="461665"/>
          </a:xfrm>
          <a:prstGeom prst="rect">
            <a:avLst/>
          </a:prstGeom>
        </p:spPr>
        <p:txBody>
          <a:bodyPr wrap="square">
            <a:spAutoFit/>
          </a:bodyPr>
          <a:lstStyle/>
          <a:p>
            <a:r>
              <a:rPr lang="en-US" altLang="ja-JP" sz="1200" dirty="0">
                <a:solidFill>
                  <a:schemeClr val="accent3">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Mail: ad-sales@rurubu.ne.jp</a:t>
            </a:r>
          </a:p>
          <a:p>
            <a:r>
              <a:rPr lang="en-US" altLang="ja-JP" sz="1200" dirty="0">
                <a:solidFill>
                  <a:schemeClr val="accent3">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69" name="正方形/長方形 68">
            <a:extLst>
              <a:ext uri="{FF2B5EF4-FFF2-40B4-BE49-F238E27FC236}">
                <a16:creationId xmlns:a16="http://schemas.microsoft.com/office/drawing/2014/main" id="{6B16F8BD-A9F3-A540-AAB1-A697418A5512}"/>
              </a:ext>
            </a:extLst>
          </p:cNvPr>
          <p:cNvSpPr/>
          <p:nvPr/>
        </p:nvSpPr>
        <p:spPr>
          <a:xfrm>
            <a:off x="2105621" y="5709584"/>
            <a:ext cx="3190331" cy="276999"/>
          </a:xfrm>
          <a:prstGeom prst="rect">
            <a:avLst/>
          </a:prstGeom>
        </p:spPr>
        <p:txBody>
          <a:bodyPr wrap="square">
            <a:spAutoFit/>
          </a:bodyPr>
          <a:lstStyle/>
          <a:p>
            <a:r>
              <a:rPr lang="en-US" altLang="ja-JP" sz="1200" dirty="0">
                <a:solidFill>
                  <a:schemeClr val="accent3">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JTB</a:t>
            </a:r>
            <a:r>
              <a:rPr lang="ja-JP" altLang="en-US" sz="1200" dirty="0">
                <a:solidFill>
                  <a:schemeClr val="accent3">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パブリッシング 広告営業担当　</a:t>
            </a:r>
            <a:endParaRPr lang="en-US" altLang="ja-JP" sz="1200" dirty="0">
              <a:solidFill>
                <a:schemeClr val="accent3">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0" name="角丸四角形 79">
            <a:extLst>
              <a:ext uri="{FF2B5EF4-FFF2-40B4-BE49-F238E27FC236}">
                <a16:creationId xmlns:a16="http://schemas.microsoft.com/office/drawing/2014/main" id="{249CC31C-942A-8640-BD02-D0B131E0B8EE}"/>
              </a:ext>
            </a:extLst>
          </p:cNvPr>
          <p:cNvSpPr/>
          <p:nvPr/>
        </p:nvSpPr>
        <p:spPr>
          <a:xfrm>
            <a:off x="585423" y="4817134"/>
            <a:ext cx="5110232" cy="312152"/>
          </a:xfrm>
          <a:prstGeom prst="roundRect">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81" name="テキスト ボックス 80">
            <a:extLst>
              <a:ext uri="{FF2B5EF4-FFF2-40B4-BE49-F238E27FC236}">
                <a16:creationId xmlns:a16="http://schemas.microsoft.com/office/drawing/2014/main" id="{DCF53E7D-3DAA-244F-9358-440A01A9EA12}"/>
              </a:ext>
            </a:extLst>
          </p:cNvPr>
          <p:cNvSpPr txBox="1"/>
          <p:nvPr/>
        </p:nvSpPr>
        <p:spPr>
          <a:xfrm>
            <a:off x="623938" y="4863707"/>
            <a:ext cx="3622927" cy="276999"/>
          </a:xfrm>
          <a:prstGeom prst="rect">
            <a:avLst/>
          </a:prstGeom>
          <a:noFill/>
        </p:spPr>
        <p:txBody>
          <a:bodyPr wrap="square" rtlCol="0">
            <a:spAutoFit/>
          </a:bodyPr>
          <a:lstStyle/>
          <a:p>
            <a:pPr defTabSz="457200"/>
            <a:r>
              <a:rPr lang="ja-JP" altLang="en-US" sz="1200" b="1">
                <a:solidFill>
                  <a:schemeClr val="bg1"/>
                </a:solidFill>
              </a:rPr>
              <a:t>お申し込み</a:t>
            </a:r>
            <a:endParaRPr lang="en-US" altLang="ja-JP" sz="1200" b="1" dirty="0">
              <a:solidFill>
                <a:schemeClr val="bg1"/>
              </a:solidFill>
            </a:endParaRPr>
          </a:p>
        </p:txBody>
      </p:sp>
      <p:sp>
        <p:nvSpPr>
          <p:cNvPr id="41" name="スライド番号プレースホルダー 3">
            <a:extLst>
              <a:ext uri="{FF2B5EF4-FFF2-40B4-BE49-F238E27FC236}">
                <a16:creationId xmlns:a16="http://schemas.microsoft.com/office/drawing/2014/main" id="{990C2BF1-FE73-E74D-983B-6E578D330B30}"/>
              </a:ext>
            </a:extLst>
          </p:cNvPr>
          <p:cNvSpPr txBox="1">
            <a:spLocks/>
          </p:cNvSpPr>
          <p:nvPr/>
        </p:nvSpPr>
        <p:spPr>
          <a:xfrm>
            <a:off x="6992287" y="6554817"/>
            <a:ext cx="2057400" cy="297235"/>
          </a:xfrm>
          <a:prstGeom prst="rect">
            <a:avLst/>
          </a:prstGeom>
        </p:spPr>
        <p:txBody>
          <a:bodyPr vert="horz" lIns="91440" tIns="45720" rIns="91440" bIns="45720" rtlCol="0" anchor="ctr"/>
          <a:lstStyle>
            <a:defPPr>
              <a:defRPr lang="en-US"/>
            </a:defPPr>
            <a:lvl1pPr marL="0" algn="r" defTabSz="457200" rtl="0" eaLnBrk="1" latinLnBrk="0" hangingPunct="1">
              <a:defRPr sz="1400" b="1" kern="1200">
                <a:solidFill>
                  <a:schemeClr val="accent3">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401335-F730-4287-99F3-CA1058D16EE0}" type="slidenum">
              <a:rPr kumimoji="1" lang="ja-JP" altLang="en-US" smtClean="0"/>
              <a:pPr/>
              <a:t>31</a:t>
            </a:fld>
            <a:endParaRPr kumimoji="1" lang="ja-JP" altLang="en-US" dirty="0"/>
          </a:p>
        </p:txBody>
      </p:sp>
    </p:spTree>
    <p:extLst>
      <p:ext uri="{BB962C8B-B14F-4D97-AF65-F5344CB8AC3E}">
        <p14:creationId xmlns:p14="http://schemas.microsoft.com/office/powerpoint/2010/main" val="5192780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角丸四角形 36">
            <a:extLst>
              <a:ext uri="{FF2B5EF4-FFF2-40B4-BE49-F238E27FC236}">
                <a16:creationId xmlns:a16="http://schemas.microsoft.com/office/drawing/2014/main" id="{F0D95945-7B51-5C47-B801-79725B422A4D}"/>
              </a:ext>
            </a:extLst>
          </p:cNvPr>
          <p:cNvSpPr/>
          <p:nvPr/>
        </p:nvSpPr>
        <p:spPr>
          <a:xfrm>
            <a:off x="1916226" y="2828040"/>
            <a:ext cx="5467554" cy="1926839"/>
          </a:xfrm>
          <a:prstGeom prst="roundRect">
            <a:avLst>
              <a:gd name="adj" fmla="val 6156"/>
            </a:avLst>
          </a:prstGeom>
          <a:noFill/>
          <a:ln w="57150">
            <a:solidFill>
              <a:srgbClr val="B0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2" name="タイトル 1"/>
          <p:cNvSpPr>
            <a:spLocks noGrp="1"/>
          </p:cNvSpPr>
          <p:nvPr>
            <p:ph type="title"/>
          </p:nvPr>
        </p:nvSpPr>
        <p:spPr/>
        <p:txBody>
          <a:bodyPr/>
          <a:lstStyle/>
          <a:p>
            <a:r>
              <a:rPr lang="ja-JP" altLang="en-US">
                <a:solidFill>
                  <a:schemeClr val="accent3">
                    <a:lumMod val="25000"/>
                  </a:schemeClr>
                </a:solidFill>
              </a:rPr>
              <a:t>お問い合わせ</a:t>
            </a:r>
            <a:endParaRPr kumimoji="1" lang="ja-JP" altLang="en-US" dirty="0">
              <a:solidFill>
                <a:schemeClr val="accent3">
                  <a:lumMod val="25000"/>
                </a:schemeClr>
              </a:solidFill>
            </a:endParaRPr>
          </a:p>
        </p:txBody>
      </p:sp>
      <p:sp>
        <p:nvSpPr>
          <p:cNvPr id="20" name="正方形/長方形 19">
            <a:extLst>
              <a:ext uri="{FF2B5EF4-FFF2-40B4-BE49-F238E27FC236}">
                <a16:creationId xmlns:a16="http://schemas.microsoft.com/office/drawing/2014/main" id="{E934E1B4-A3F4-41B2-B55F-4B54D9A3A09F}"/>
              </a:ext>
            </a:extLst>
          </p:cNvPr>
          <p:cNvSpPr>
            <a:spLocks noChangeArrowheads="1"/>
          </p:cNvSpPr>
          <p:nvPr/>
        </p:nvSpPr>
        <p:spPr bwMode="auto">
          <a:xfrm>
            <a:off x="3466778" y="2299666"/>
            <a:ext cx="2210442" cy="325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lnSpc>
                <a:spcPct val="150000"/>
              </a:lnSpc>
              <a:spcBef>
                <a:spcPct val="0"/>
              </a:spcBef>
              <a:buFontTx/>
              <a:buNone/>
            </a:pPr>
            <a:r>
              <a:rPr lang="ja-JP" altLang="en-US" sz="1100">
                <a:solidFill>
                  <a:schemeClr val="accent3">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お気軽にお問い合わせください</a:t>
            </a:r>
            <a:endParaRPr lang="en-US" altLang="ja-JP" sz="1100" dirty="0">
              <a:solidFill>
                <a:schemeClr val="accent3">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テキスト ボックス 26">
            <a:extLst>
              <a:ext uri="{FF2B5EF4-FFF2-40B4-BE49-F238E27FC236}">
                <a16:creationId xmlns:a16="http://schemas.microsoft.com/office/drawing/2014/main" id="{B9676DD7-2760-AC47-806D-F0BAC01FB1F5}"/>
              </a:ext>
            </a:extLst>
          </p:cNvPr>
          <p:cNvSpPr txBox="1"/>
          <p:nvPr/>
        </p:nvSpPr>
        <p:spPr>
          <a:xfrm>
            <a:off x="2405638" y="4439838"/>
            <a:ext cx="4488729" cy="253916"/>
          </a:xfrm>
          <a:prstGeom prst="rect">
            <a:avLst/>
          </a:prstGeom>
          <a:noFill/>
        </p:spPr>
        <p:txBody>
          <a:bodyPr wrap="none" rtlCol="0">
            <a:spAutoFit/>
          </a:bodyPr>
          <a:lstStyle/>
          <a:p>
            <a:pPr algn="ctr"/>
            <a:r>
              <a:rPr kumimoji="1" lang="en-US" altLang="ja-JP" sz="1050" dirty="0">
                <a:solidFill>
                  <a:srgbClr val="B1CE14"/>
                </a:solidFill>
                <a:latin typeface="メイリオ" panose="020B0604030504040204" pitchFamily="50" charset="-128"/>
                <a:ea typeface="メイリオ" panose="020B0604030504040204" pitchFamily="50" charset="-128"/>
              </a:rPr>
              <a:t>※</a:t>
            </a:r>
            <a:r>
              <a:rPr kumimoji="1" lang="ja-JP" altLang="en-US" sz="1050">
                <a:solidFill>
                  <a:srgbClr val="B1CE14"/>
                </a:solidFill>
                <a:latin typeface="メイリオ" panose="020B0604030504040204" pitchFamily="50" charset="-128"/>
                <a:ea typeface="メイリオ" panose="020B0604030504040204" pitchFamily="50" charset="-128"/>
              </a:rPr>
              <a:t> 新型コロナウイルス感染対策のため、在宅勤務を行なっております</a:t>
            </a:r>
            <a:endParaRPr kumimoji="1" lang="ja-JP" altLang="en-US" sz="1050" dirty="0">
              <a:solidFill>
                <a:srgbClr val="B1CE14"/>
              </a:solidFill>
            </a:endParaRPr>
          </a:p>
        </p:txBody>
      </p:sp>
      <p:sp>
        <p:nvSpPr>
          <p:cNvPr id="28" name="正方形/長方形 27">
            <a:extLst>
              <a:ext uri="{FF2B5EF4-FFF2-40B4-BE49-F238E27FC236}">
                <a16:creationId xmlns:a16="http://schemas.microsoft.com/office/drawing/2014/main" id="{96C32447-31CE-914E-8920-5BB926C490C0}"/>
              </a:ext>
            </a:extLst>
          </p:cNvPr>
          <p:cNvSpPr/>
          <p:nvPr/>
        </p:nvSpPr>
        <p:spPr>
          <a:xfrm>
            <a:off x="3007306" y="3904982"/>
            <a:ext cx="3129387" cy="276999"/>
          </a:xfrm>
          <a:prstGeom prst="rect">
            <a:avLst/>
          </a:prstGeom>
        </p:spPr>
        <p:txBody>
          <a:bodyPr wrap="square">
            <a:spAutoFit/>
          </a:bodyPr>
          <a:lstStyle/>
          <a:p>
            <a:pPr algn="ctr"/>
            <a:r>
              <a:rPr lang="en-US" altLang="ja-JP" sz="1200" dirty="0">
                <a:solidFill>
                  <a:schemeClr val="accent3">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Mail: ad-sales@rurubu.ne.jp</a:t>
            </a:r>
          </a:p>
        </p:txBody>
      </p:sp>
      <p:cxnSp>
        <p:nvCxnSpPr>
          <p:cNvPr id="6" name="直線コネクタ 5">
            <a:extLst>
              <a:ext uri="{FF2B5EF4-FFF2-40B4-BE49-F238E27FC236}">
                <a16:creationId xmlns:a16="http://schemas.microsoft.com/office/drawing/2014/main" id="{81167D72-AD1B-4C40-A6BC-E95EC63A2141}"/>
              </a:ext>
            </a:extLst>
          </p:cNvPr>
          <p:cNvCxnSpPr>
            <a:cxnSpLocks/>
          </p:cNvCxnSpPr>
          <p:nvPr/>
        </p:nvCxnSpPr>
        <p:spPr>
          <a:xfrm>
            <a:off x="3465918" y="2410577"/>
            <a:ext cx="62878" cy="143773"/>
          </a:xfrm>
          <a:prstGeom prst="line">
            <a:avLst/>
          </a:prstGeom>
          <a:ln w="9525">
            <a:solidFill>
              <a:schemeClr val="accent3">
                <a:lumMod val="25000"/>
              </a:schemeClr>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C34CEC93-4776-5C45-A985-A1D17B65A25F}"/>
              </a:ext>
            </a:extLst>
          </p:cNvPr>
          <p:cNvCxnSpPr>
            <a:cxnSpLocks/>
          </p:cNvCxnSpPr>
          <p:nvPr/>
        </p:nvCxnSpPr>
        <p:spPr>
          <a:xfrm flipH="1">
            <a:off x="5604531" y="2406972"/>
            <a:ext cx="79778" cy="142422"/>
          </a:xfrm>
          <a:prstGeom prst="line">
            <a:avLst/>
          </a:prstGeom>
          <a:ln w="9525">
            <a:solidFill>
              <a:schemeClr val="accent3">
                <a:lumMod val="25000"/>
              </a:schemeClr>
            </a:solidFill>
          </a:ln>
        </p:spPr>
        <p:style>
          <a:lnRef idx="1">
            <a:schemeClr val="accent1"/>
          </a:lnRef>
          <a:fillRef idx="0">
            <a:schemeClr val="accent1"/>
          </a:fillRef>
          <a:effectRef idx="0">
            <a:schemeClr val="accent1"/>
          </a:effectRef>
          <a:fontRef idx="minor">
            <a:schemeClr val="tx1"/>
          </a:fontRef>
        </p:style>
      </p:cxnSp>
      <p:sp>
        <p:nvSpPr>
          <p:cNvPr id="38" name="正方形/長方形 37">
            <a:extLst>
              <a:ext uri="{FF2B5EF4-FFF2-40B4-BE49-F238E27FC236}">
                <a16:creationId xmlns:a16="http://schemas.microsoft.com/office/drawing/2014/main" id="{B7035D67-C2C5-B845-8126-0ED27615D7E3}"/>
              </a:ext>
            </a:extLst>
          </p:cNvPr>
          <p:cNvSpPr/>
          <p:nvPr/>
        </p:nvSpPr>
        <p:spPr>
          <a:xfrm>
            <a:off x="2174410" y="3305677"/>
            <a:ext cx="4795180" cy="307777"/>
          </a:xfrm>
          <a:prstGeom prst="rect">
            <a:avLst/>
          </a:prstGeom>
        </p:spPr>
        <p:txBody>
          <a:bodyPr wrap="square">
            <a:spAutoFit/>
          </a:bodyPr>
          <a:lstStyle/>
          <a:p>
            <a:pPr algn="ctr"/>
            <a:r>
              <a:rPr lang="en-US" altLang="ja-JP" sz="1400" b="1" dirty="0">
                <a:solidFill>
                  <a:schemeClr val="accent3">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JTB</a:t>
            </a:r>
            <a:r>
              <a:rPr lang="ja-JP" altLang="en-US" sz="1400" b="1" dirty="0">
                <a:solidFill>
                  <a:schemeClr val="accent3">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パブリッシング　</a:t>
            </a:r>
            <a:endParaRPr lang="en-US" altLang="ja-JP" sz="1400" b="1" dirty="0">
              <a:solidFill>
                <a:schemeClr val="accent3">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正方形/長方形 38">
            <a:extLst>
              <a:ext uri="{FF2B5EF4-FFF2-40B4-BE49-F238E27FC236}">
                <a16:creationId xmlns:a16="http://schemas.microsoft.com/office/drawing/2014/main" id="{4149A236-FB2D-C149-8E12-139169351884}"/>
              </a:ext>
            </a:extLst>
          </p:cNvPr>
          <p:cNvSpPr/>
          <p:nvPr/>
        </p:nvSpPr>
        <p:spPr>
          <a:xfrm>
            <a:off x="2174410" y="3603636"/>
            <a:ext cx="4795180" cy="307777"/>
          </a:xfrm>
          <a:prstGeom prst="rect">
            <a:avLst/>
          </a:prstGeom>
        </p:spPr>
        <p:txBody>
          <a:bodyPr wrap="square">
            <a:spAutoFit/>
          </a:bodyPr>
          <a:lstStyle/>
          <a:p>
            <a:pPr algn="ctr"/>
            <a:r>
              <a:rPr lang="ja-JP" altLang="en-US" sz="1400" dirty="0">
                <a:solidFill>
                  <a:schemeClr val="accent3">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広告営業担当</a:t>
            </a:r>
            <a:endParaRPr lang="en-US" altLang="ja-JP" sz="1400" dirty="0">
              <a:solidFill>
                <a:schemeClr val="accent3">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スライド番号プレースホルダー 3">
            <a:extLst>
              <a:ext uri="{FF2B5EF4-FFF2-40B4-BE49-F238E27FC236}">
                <a16:creationId xmlns:a16="http://schemas.microsoft.com/office/drawing/2014/main" id="{FD9214EB-86E2-D847-9C77-913834520855}"/>
              </a:ext>
            </a:extLst>
          </p:cNvPr>
          <p:cNvSpPr txBox="1">
            <a:spLocks/>
          </p:cNvSpPr>
          <p:nvPr/>
        </p:nvSpPr>
        <p:spPr>
          <a:xfrm>
            <a:off x="6992287" y="6554817"/>
            <a:ext cx="2057400" cy="297235"/>
          </a:xfrm>
          <a:prstGeom prst="rect">
            <a:avLst/>
          </a:prstGeom>
        </p:spPr>
        <p:txBody>
          <a:bodyPr vert="horz" lIns="91440" tIns="45720" rIns="91440" bIns="45720" rtlCol="0" anchor="ctr"/>
          <a:lstStyle>
            <a:defPPr>
              <a:defRPr lang="en-US"/>
            </a:defPPr>
            <a:lvl1pPr marL="0" algn="r" defTabSz="457200" rtl="0" eaLnBrk="1" latinLnBrk="0" hangingPunct="1">
              <a:defRPr sz="1400" b="1" kern="1200">
                <a:solidFill>
                  <a:schemeClr val="accent3">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401335-F730-4287-99F3-CA1058D16EE0}" type="slidenum">
              <a:rPr kumimoji="1" lang="ja-JP" altLang="en-US" smtClean="0"/>
              <a:pPr/>
              <a:t>32</a:t>
            </a:fld>
            <a:endParaRPr kumimoji="1" lang="ja-JP" altLang="en-US" dirty="0"/>
          </a:p>
        </p:txBody>
      </p:sp>
    </p:spTree>
    <p:extLst>
      <p:ext uri="{BB962C8B-B14F-4D97-AF65-F5344CB8AC3E}">
        <p14:creationId xmlns:p14="http://schemas.microsoft.com/office/powerpoint/2010/main" val="1651459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F42667-585E-4612-9662-474E0CEBF60A}"/>
              </a:ext>
            </a:extLst>
          </p:cNvPr>
          <p:cNvSpPr>
            <a:spLocks noGrp="1"/>
          </p:cNvSpPr>
          <p:nvPr>
            <p:ph type="title"/>
          </p:nvPr>
        </p:nvSpPr>
        <p:spPr>
          <a:xfrm>
            <a:off x="89595" y="148007"/>
            <a:ext cx="6622856" cy="308934"/>
          </a:xfrm>
        </p:spPr>
        <p:txBody>
          <a:bodyPr/>
          <a:lstStyle/>
          <a:p>
            <a:r>
              <a:rPr kumimoji="1" lang="ja-JP" altLang="en-US">
                <a:solidFill>
                  <a:schemeClr val="accent3">
                    <a:lumMod val="25000"/>
                  </a:schemeClr>
                </a:solidFill>
              </a:rPr>
              <a:t>コンテンツ</a:t>
            </a:r>
            <a:endParaRPr kumimoji="1" lang="ja-JP" altLang="en-US" dirty="0">
              <a:solidFill>
                <a:schemeClr val="accent3">
                  <a:lumMod val="25000"/>
                </a:schemeClr>
              </a:solidFill>
            </a:endParaRPr>
          </a:p>
        </p:txBody>
      </p:sp>
      <p:sp>
        <p:nvSpPr>
          <p:cNvPr id="106" name="角丸四角形 105">
            <a:extLst>
              <a:ext uri="{FF2B5EF4-FFF2-40B4-BE49-F238E27FC236}">
                <a16:creationId xmlns:a16="http://schemas.microsoft.com/office/drawing/2014/main" id="{DBDFEA96-A0A9-7349-8B97-3F6379EFDA6C}"/>
              </a:ext>
            </a:extLst>
          </p:cNvPr>
          <p:cNvSpPr/>
          <p:nvPr/>
        </p:nvSpPr>
        <p:spPr>
          <a:xfrm>
            <a:off x="808007" y="1507026"/>
            <a:ext cx="2137337" cy="2360535"/>
          </a:xfrm>
          <a:prstGeom prst="roundRect">
            <a:avLst>
              <a:gd name="adj" fmla="val 8512"/>
            </a:avLst>
          </a:prstGeom>
          <a:pattFill prst="dotGrid">
            <a:fgClr>
              <a:srgbClr val="D9DF7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solidFill>
                <a:schemeClr val="bg1"/>
              </a:solidFill>
            </a:endParaRPr>
          </a:p>
        </p:txBody>
      </p:sp>
      <p:sp>
        <p:nvSpPr>
          <p:cNvPr id="97" name="テキスト ボックス 96">
            <a:extLst>
              <a:ext uri="{FF2B5EF4-FFF2-40B4-BE49-F238E27FC236}">
                <a16:creationId xmlns:a16="http://schemas.microsoft.com/office/drawing/2014/main" id="{8E8ACA06-9AFC-164F-9B94-75943F23948C}"/>
              </a:ext>
            </a:extLst>
          </p:cNvPr>
          <p:cNvSpPr txBox="1"/>
          <p:nvPr/>
        </p:nvSpPr>
        <p:spPr>
          <a:xfrm>
            <a:off x="1179363" y="1444978"/>
            <a:ext cx="1823161" cy="307290"/>
          </a:xfrm>
          <a:prstGeom prst="rect">
            <a:avLst/>
          </a:prstGeom>
          <a:noFill/>
        </p:spPr>
        <p:txBody>
          <a:bodyPr wrap="square" rtlCol="0">
            <a:spAutoFit/>
          </a:bodyPr>
          <a:lstStyle/>
          <a:p>
            <a:r>
              <a:rPr kumimoji="1" lang="ja-JP" altLang="en-US" sz="1400" b="1">
                <a:solidFill>
                  <a:schemeClr val="accent3">
                    <a:lumMod val="25000"/>
                  </a:schemeClr>
                </a:solidFill>
                <a:cs typeface="Meiryo UI" panose="020B0604030504040204" pitchFamily="50" charset="-128"/>
              </a:rPr>
              <a:t>おすすめスポット</a:t>
            </a:r>
            <a:endParaRPr kumimoji="1" lang="ja-JP" altLang="en-US" sz="1200" b="1" dirty="0">
              <a:solidFill>
                <a:schemeClr val="accent3">
                  <a:lumMod val="25000"/>
                </a:schemeClr>
              </a:solidFill>
              <a:cs typeface="Meiryo UI" panose="020B0604030504040204" pitchFamily="50" charset="-128"/>
            </a:endParaRPr>
          </a:p>
        </p:txBody>
      </p:sp>
      <p:pic>
        <p:nvPicPr>
          <p:cNvPr id="98" name="図 97">
            <a:extLst>
              <a:ext uri="{FF2B5EF4-FFF2-40B4-BE49-F238E27FC236}">
                <a16:creationId xmlns:a16="http://schemas.microsoft.com/office/drawing/2014/main" id="{481653B3-B3D0-EC4C-A0DA-39C0414A3C0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70216" y="1464035"/>
            <a:ext cx="279481" cy="230160"/>
          </a:xfrm>
          <a:prstGeom prst="rect">
            <a:avLst/>
          </a:prstGeom>
        </p:spPr>
      </p:pic>
      <p:grpSp>
        <p:nvGrpSpPr>
          <p:cNvPr id="6" name="グループ化 5">
            <a:extLst>
              <a:ext uri="{FF2B5EF4-FFF2-40B4-BE49-F238E27FC236}">
                <a16:creationId xmlns:a16="http://schemas.microsoft.com/office/drawing/2014/main" id="{6B236DD4-784A-CB48-BB81-1657795A7EDA}"/>
              </a:ext>
            </a:extLst>
          </p:cNvPr>
          <p:cNvGrpSpPr/>
          <p:nvPr/>
        </p:nvGrpSpPr>
        <p:grpSpPr>
          <a:xfrm>
            <a:off x="970216" y="1795259"/>
            <a:ext cx="1823161" cy="1898033"/>
            <a:chOff x="412014" y="1491571"/>
            <a:chExt cx="2402438" cy="2501099"/>
          </a:xfrm>
        </p:grpSpPr>
        <p:pic>
          <p:nvPicPr>
            <p:cNvPr id="5" name="図 4">
              <a:extLst>
                <a:ext uri="{FF2B5EF4-FFF2-40B4-BE49-F238E27FC236}">
                  <a16:creationId xmlns:a16="http://schemas.microsoft.com/office/drawing/2014/main" id="{A48F7ABB-FF03-BC4D-A648-E754D2418A5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2014" y="2505332"/>
              <a:ext cx="2402438" cy="1487338"/>
            </a:xfrm>
            <a:prstGeom prst="rect">
              <a:avLst/>
            </a:prstGeom>
          </p:spPr>
        </p:pic>
        <p:pic>
          <p:nvPicPr>
            <p:cNvPr id="116" name="図 115">
              <a:extLst>
                <a:ext uri="{FF2B5EF4-FFF2-40B4-BE49-F238E27FC236}">
                  <a16:creationId xmlns:a16="http://schemas.microsoft.com/office/drawing/2014/main" id="{3EDAC968-0085-AB42-A619-89C4D899B3F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12014" y="1491571"/>
              <a:ext cx="2402438" cy="1013760"/>
            </a:xfrm>
            <a:prstGeom prst="rect">
              <a:avLst/>
            </a:prstGeom>
          </p:spPr>
        </p:pic>
      </p:grpSp>
      <p:sp>
        <p:nvSpPr>
          <p:cNvPr id="123" name="角丸四角形 122">
            <a:extLst>
              <a:ext uri="{FF2B5EF4-FFF2-40B4-BE49-F238E27FC236}">
                <a16:creationId xmlns:a16="http://schemas.microsoft.com/office/drawing/2014/main" id="{A01DA470-BA17-C845-B49A-68330BCF84E0}"/>
              </a:ext>
            </a:extLst>
          </p:cNvPr>
          <p:cNvSpPr/>
          <p:nvPr/>
        </p:nvSpPr>
        <p:spPr>
          <a:xfrm>
            <a:off x="5829233" y="1507026"/>
            <a:ext cx="2137337" cy="2360535"/>
          </a:xfrm>
          <a:prstGeom prst="roundRect">
            <a:avLst>
              <a:gd name="adj" fmla="val 8512"/>
            </a:avLst>
          </a:prstGeom>
          <a:pattFill prst="dotGrid">
            <a:fgClr>
              <a:srgbClr val="D9DF7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solidFill>
                <a:schemeClr val="bg1"/>
              </a:solidFill>
            </a:endParaRPr>
          </a:p>
        </p:txBody>
      </p:sp>
      <p:sp>
        <p:nvSpPr>
          <p:cNvPr id="124" name="テキスト ボックス 123">
            <a:extLst>
              <a:ext uri="{FF2B5EF4-FFF2-40B4-BE49-F238E27FC236}">
                <a16:creationId xmlns:a16="http://schemas.microsoft.com/office/drawing/2014/main" id="{DDAF4710-0442-A648-A5EE-CF4D9D32AB20}"/>
              </a:ext>
            </a:extLst>
          </p:cNvPr>
          <p:cNvSpPr txBox="1"/>
          <p:nvPr/>
        </p:nvSpPr>
        <p:spPr>
          <a:xfrm>
            <a:off x="6200589" y="1444978"/>
            <a:ext cx="1823161" cy="307290"/>
          </a:xfrm>
          <a:prstGeom prst="rect">
            <a:avLst/>
          </a:prstGeom>
          <a:noFill/>
        </p:spPr>
        <p:txBody>
          <a:bodyPr wrap="square" rtlCol="0">
            <a:spAutoFit/>
          </a:bodyPr>
          <a:lstStyle/>
          <a:p>
            <a:r>
              <a:rPr kumimoji="1" lang="ja-JP" altLang="en-US" sz="1400" b="1">
                <a:solidFill>
                  <a:schemeClr val="accent3">
                    <a:lumMod val="25000"/>
                  </a:schemeClr>
                </a:solidFill>
                <a:cs typeface="Meiryo UI" panose="020B0604030504040204" pitchFamily="50" charset="-128"/>
              </a:rPr>
              <a:t>コロナ対策</a:t>
            </a:r>
            <a:endParaRPr kumimoji="1" lang="ja-JP" altLang="en-US" sz="1200" b="1" dirty="0">
              <a:solidFill>
                <a:schemeClr val="accent3">
                  <a:lumMod val="25000"/>
                </a:schemeClr>
              </a:solidFill>
              <a:cs typeface="Meiryo UI" panose="020B0604030504040204" pitchFamily="50" charset="-128"/>
            </a:endParaRPr>
          </a:p>
        </p:txBody>
      </p:sp>
      <p:pic>
        <p:nvPicPr>
          <p:cNvPr id="125" name="図 124">
            <a:extLst>
              <a:ext uri="{FF2B5EF4-FFF2-40B4-BE49-F238E27FC236}">
                <a16:creationId xmlns:a16="http://schemas.microsoft.com/office/drawing/2014/main" id="{2DF2F36E-62C5-6144-BBB0-EFB4B51FFD8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991442" y="1464035"/>
            <a:ext cx="279481" cy="230160"/>
          </a:xfrm>
          <a:prstGeom prst="rect">
            <a:avLst/>
          </a:prstGeom>
        </p:spPr>
      </p:pic>
      <p:pic>
        <p:nvPicPr>
          <p:cNvPr id="127" name="図 126">
            <a:extLst>
              <a:ext uri="{FF2B5EF4-FFF2-40B4-BE49-F238E27FC236}">
                <a16:creationId xmlns:a16="http://schemas.microsoft.com/office/drawing/2014/main" id="{E71E5327-D51A-974A-8414-7CFE6C3B7B3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91442" y="2564581"/>
            <a:ext cx="1823161" cy="1128711"/>
          </a:xfrm>
          <a:prstGeom prst="rect">
            <a:avLst/>
          </a:prstGeom>
        </p:spPr>
      </p:pic>
      <p:pic>
        <p:nvPicPr>
          <p:cNvPr id="128" name="図 127">
            <a:extLst>
              <a:ext uri="{FF2B5EF4-FFF2-40B4-BE49-F238E27FC236}">
                <a16:creationId xmlns:a16="http://schemas.microsoft.com/office/drawing/2014/main" id="{DAA6BAAF-1399-534E-A089-C4A956E8360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991442" y="1795259"/>
            <a:ext cx="1823161" cy="769322"/>
          </a:xfrm>
          <a:prstGeom prst="rect">
            <a:avLst/>
          </a:prstGeom>
        </p:spPr>
      </p:pic>
      <p:sp>
        <p:nvSpPr>
          <p:cNvPr id="130" name="角丸四角形 129">
            <a:extLst>
              <a:ext uri="{FF2B5EF4-FFF2-40B4-BE49-F238E27FC236}">
                <a16:creationId xmlns:a16="http://schemas.microsoft.com/office/drawing/2014/main" id="{3116E2E3-30C6-5543-AFFD-F3A87D4D7D9D}"/>
              </a:ext>
            </a:extLst>
          </p:cNvPr>
          <p:cNvSpPr/>
          <p:nvPr/>
        </p:nvSpPr>
        <p:spPr>
          <a:xfrm>
            <a:off x="3309768" y="1507026"/>
            <a:ext cx="2137337" cy="2360535"/>
          </a:xfrm>
          <a:prstGeom prst="roundRect">
            <a:avLst>
              <a:gd name="adj" fmla="val 8512"/>
            </a:avLst>
          </a:prstGeom>
          <a:pattFill prst="dotGrid">
            <a:fgClr>
              <a:srgbClr val="D9DF7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solidFill>
                <a:schemeClr val="bg1"/>
              </a:solidFill>
            </a:endParaRPr>
          </a:p>
        </p:txBody>
      </p:sp>
      <p:sp>
        <p:nvSpPr>
          <p:cNvPr id="131" name="テキスト ボックス 130">
            <a:extLst>
              <a:ext uri="{FF2B5EF4-FFF2-40B4-BE49-F238E27FC236}">
                <a16:creationId xmlns:a16="http://schemas.microsoft.com/office/drawing/2014/main" id="{D88E3D63-114B-C54C-8C8D-A9D5DA6E28E0}"/>
              </a:ext>
            </a:extLst>
          </p:cNvPr>
          <p:cNvSpPr txBox="1"/>
          <p:nvPr/>
        </p:nvSpPr>
        <p:spPr>
          <a:xfrm>
            <a:off x="3681124" y="1444978"/>
            <a:ext cx="1823161" cy="307290"/>
          </a:xfrm>
          <a:prstGeom prst="rect">
            <a:avLst/>
          </a:prstGeom>
          <a:noFill/>
        </p:spPr>
        <p:txBody>
          <a:bodyPr wrap="square" rtlCol="0">
            <a:spAutoFit/>
          </a:bodyPr>
          <a:lstStyle/>
          <a:p>
            <a:r>
              <a:rPr kumimoji="1" lang="ja-JP" altLang="en-US" sz="1400" b="1">
                <a:solidFill>
                  <a:schemeClr val="accent3">
                    <a:lumMod val="25000"/>
                  </a:schemeClr>
                </a:solidFill>
                <a:cs typeface="Meiryo UI" panose="020B0604030504040204" pitchFamily="50" charset="-128"/>
              </a:rPr>
              <a:t>旅行プランニング</a:t>
            </a:r>
            <a:endParaRPr kumimoji="1" lang="ja-JP" altLang="en-US" sz="1200" b="1" dirty="0">
              <a:solidFill>
                <a:schemeClr val="accent3">
                  <a:lumMod val="25000"/>
                </a:schemeClr>
              </a:solidFill>
              <a:cs typeface="Meiryo UI" panose="020B0604030504040204" pitchFamily="50" charset="-128"/>
            </a:endParaRPr>
          </a:p>
        </p:txBody>
      </p:sp>
      <p:pic>
        <p:nvPicPr>
          <p:cNvPr id="132" name="図 131">
            <a:extLst>
              <a:ext uri="{FF2B5EF4-FFF2-40B4-BE49-F238E27FC236}">
                <a16:creationId xmlns:a16="http://schemas.microsoft.com/office/drawing/2014/main" id="{0100D19C-C44F-9E47-B5EB-3D7CCC374A9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71977" y="1464035"/>
            <a:ext cx="279481" cy="230160"/>
          </a:xfrm>
          <a:prstGeom prst="rect">
            <a:avLst/>
          </a:prstGeom>
        </p:spPr>
      </p:pic>
      <p:grpSp>
        <p:nvGrpSpPr>
          <p:cNvPr id="133" name="グループ化 132">
            <a:extLst>
              <a:ext uri="{FF2B5EF4-FFF2-40B4-BE49-F238E27FC236}">
                <a16:creationId xmlns:a16="http://schemas.microsoft.com/office/drawing/2014/main" id="{63ACB2B5-BF7A-3346-A2D5-A5E48F1E34A7}"/>
              </a:ext>
            </a:extLst>
          </p:cNvPr>
          <p:cNvGrpSpPr/>
          <p:nvPr/>
        </p:nvGrpSpPr>
        <p:grpSpPr>
          <a:xfrm>
            <a:off x="3471977" y="1795259"/>
            <a:ext cx="1823161" cy="1898033"/>
            <a:chOff x="412014" y="1491571"/>
            <a:chExt cx="2402438" cy="2501099"/>
          </a:xfrm>
        </p:grpSpPr>
        <p:pic>
          <p:nvPicPr>
            <p:cNvPr id="134" name="図 133">
              <a:extLst>
                <a:ext uri="{FF2B5EF4-FFF2-40B4-BE49-F238E27FC236}">
                  <a16:creationId xmlns:a16="http://schemas.microsoft.com/office/drawing/2014/main" id="{6BA62346-5380-DC4E-9CC2-21039DF045C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2014" y="2505332"/>
              <a:ext cx="2402438" cy="1487338"/>
            </a:xfrm>
            <a:prstGeom prst="rect">
              <a:avLst/>
            </a:prstGeom>
          </p:spPr>
        </p:pic>
        <p:pic>
          <p:nvPicPr>
            <p:cNvPr id="135" name="図 134">
              <a:extLst>
                <a:ext uri="{FF2B5EF4-FFF2-40B4-BE49-F238E27FC236}">
                  <a16:creationId xmlns:a16="http://schemas.microsoft.com/office/drawing/2014/main" id="{B3102C8B-E3E2-634C-BEA5-5991988F7EE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12014" y="1491571"/>
              <a:ext cx="2402438" cy="1013760"/>
            </a:xfrm>
            <a:prstGeom prst="rect">
              <a:avLst/>
            </a:prstGeom>
          </p:spPr>
        </p:pic>
      </p:grpSp>
      <p:sp>
        <p:nvSpPr>
          <p:cNvPr id="137" name="角丸四角形 136">
            <a:extLst>
              <a:ext uri="{FF2B5EF4-FFF2-40B4-BE49-F238E27FC236}">
                <a16:creationId xmlns:a16="http://schemas.microsoft.com/office/drawing/2014/main" id="{E7FE1278-3781-9541-9BDC-1ABEAA70E3D8}"/>
              </a:ext>
            </a:extLst>
          </p:cNvPr>
          <p:cNvSpPr/>
          <p:nvPr/>
        </p:nvSpPr>
        <p:spPr>
          <a:xfrm>
            <a:off x="808007" y="4032571"/>
            <a:ext cx="2137337" cy="2360535"/>
          </a:xfrm>
          <a:prstGeom prst="roundRect">
            <a:avLst>
              <a:gd name="adj" fmla="val 8512"/>
            </a:avLst>
          </a:prstGeom>
          <a:pattFill prst="dotGrid">
            <a:fgClr>
              <a:srgbClr val="D9DF7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solidFill>
                <a:schemeClr val="bg1"/>
              </a:solidFill>
            </a:endParaRPr>
          </a:p>
        </p:txBody>
      </p:sp>
      <p:sp>
        <p:nvSpPr>
          <p:cNvPr id="138" name="テキスト ボックス 137">
            <a:extLst>
              <a:ext uri="{FF2B5EF4-FFF2-40B4-BE49-F238E27FC236}">
                <a16:creationId xmlns:a16="http://schemas.microsoft.com/office/drawing/2014/main" id="{CC1247C2-7459-FA40-A424-8DAB78785D46}"/>
              </a:ext>
            </a:extLst>
          </p:cNvPr>
          <p:cNvSpPr txBox="1"/>
          <p:nvPr/>
        </p:nvSpPr>
        <p:spPr>
          <a:xfrm>
            <a:off x="1179363" y="3935454"/>
            <a:ext cx="1823161" cy="338554"/>
          </a:xfrm>
          <a:prstGeom prst="rect">
            <a:avLst/>
          </a:prstGeom>
          <a:noFill/>
        </p:spPr>
        <p:txBody>
          <a:bodyPr wrap="square" rtlCol="0">
            <a:spAutoFit/>
          </a:bodyPr>
          <a:lstStyle/>
          <a:p>
            <a:r>
              <a:rPr kumimoji="1" lang="en-US" altLang="ja-JP" sz="1600" b="1" dirty="0">
                <a:solidFill>
                  <a:schemeClr val="accent3">
                    <a:lumMod val="25000"/>
                  </a:schemeClr>
                </a:solidFill>
                <a:cs typeface="Meiryo UI" panose="020B0604030504040204" pitchFamily="50" charset="-128"/>
              </a:rPr>
              <a:t>SDGs</a:t>
            </a:r>
            <a:endParaRPr kumimoji="1" lang="ja-JP" altLang="en-US" sz="1400" b="1" dirty="0">
              <a:solidFill>
                <a:schemeClr val="accent3">
                  <a:lumMod val="25000"/>
                </a:schemeClr>
              </a:solidFill>
              <a:cs typeface="Meiryo UI" panose="020B0604030504040204" pitchFamily="50" charset="-128"/>
            </a:endParaRPr>
          </a:p>
        </p:txBody>
      </p:sp>
      <p:pic>
        <p:nvPicPr>
          <p:cNvPr id="139" name="図 138">
            <a:extLst>
              <a:ext uri="{FF2B5EF4-FFF2-40B4-BE49-F238E27FC236}">
                <a16:creationId xmlns:a16="http://schemas.microsoft.com/office/drawing/2014/main" id="{8DC9BC83-624B-FF44-AE9D-DFB0D0E1B27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70216" y="3989580"/>
            <a:ext cx="279481" cy="230160"/>
          </a:xfrm>
          <a:prstGeom prst="rect">
            <a:avLst/>
          </a:prstGeom>
        </p:spPr>
      </p:pic>
      <p:grpSp>
        <p:nvGrpSpPr>
          <p:cNvPr id="140" name="グループ化 139">
            <a:extLst>
              <a:ext uri="{FF2B5EF4-FFF2-40B4-BE49-F238E27FC236}">
                <a16:creationId xmlns:a16="http://schemas.microsoft.com/office/drawing/2014/main" id="{FE83D412-BD4F-C141-8AD1-4DB0DB7C0AAF}"/>
              </a:ext>
            </a:extLst>
          </p:cNvPr>
          <p:cNvGrpSpPr/>
          <p:nvPr/>
        </p:nvGrpSpPr>
        <p:grpSpPr>
          <a:xfrm>
            <a:off x="970216" y="4320804"/>
            <a:ext cx="1823161" cy="1898033"/>
            <a:chOff x="412014" y="1491571"/>
            <a:chExt cx="2402438" cy="2501099"/>
          </a:xfrm>
        </p:grpSpPr>
        <p:pic>
          <p:nvPicPr>
            <p:cNvPr id="141" name="図 140">
              <a:extLst>
                <a:ext uri="{FF2B5EF4-FFF2-40B4-BE49-F238E27FC236}">
                  <a16:creationId xmlns:a16="http://schemas.microsoft.com/office/drawing/2014/main" id="{3D71C177-4985-B741-A6C9-B677C740CB0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2014" y="2505332"/>
              <a:ext cx="2402438" cy="1487338"/>
            </a:xfrm>
            <a:prstGeom prst="rect">
              <a:avLst/>
            </a:prstGeom>
          </p:spPr>
        </p:pic>
        <p:pic>
          <p:nvPicPr>
            <p:cNvPr id="142" name="図 141">
              <a:extLst>
                <a:ext uri="{FF2B5EF4-FFF2-40B4-BE49-F238E27FC236}">
                  <a16:creationId xmlns:a16="http://schemas.microsoft.com/office/drawing/2014/main" id="{D4A83E0D-1E46-E042-A061-3A5386F1C09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12014" y="1491571"/>
              <a:ext cx="2402438" cy="1013760"/>
            </a:xfrm>
            <a:prstGeom prst="rect">
              <a:avLst/>
            </a:prstGeom>
          </p:spPr>
        </p:pic>
      </p:grpSp>
      <p:sp>
        <p:nvSpPr>
          <p:cNvPr id="143" name="角丸四角形 142">
            <a:extLst>
              <a:ext uri="{FF2B5EF4-FFF2-40B4-BE49-F238E27FC236}">
                <a16:creationId xmlns:a16="http://schemas.microsoft.com/office/drawing/2014/main" id="{9CC638EE-AE56-3D40-871F-9564CF0F1694}"/>
              </a:ext>
            </a:extLst>
          </p:cNvPr>
          <p:cNvSpPr/>
          <p:nvPr/>
        </p:nvSpPr>
        <p:spPr>
          <a:xfrm>
            <a:off x="5829233" y="4032571"/>
            <a:ext cx="2137337" cy="1209449"/>
          </a:xfrm>
          <a:prstGeom prst="roundRect">
            <a:avLst>
              <a:gd name="adj" fmla="val 8512"/>
            </a:avLst>
          </a:prstGeom>
          <a:pattFill prst="dotGrid">
            <a:fgClr>
              <a:srgbClr val="D9DF7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solidFill>
                <a:schemeClr val="bg1"/>
              </a:solidFill>
            </a:endParaRPr>
          </a:p>
        </p:txBody>
      </p:sp>
      <p:sp>
        <p:nvSpPr>
          <p:cNvPr id="144" name="テキスト ボックス 143">
            <a:extLst>
              <a:ext uri="{FF2B5EF4-FFF2-40B4-BE49-F238E27FC236}">
                <a16:creationId xmlns:a16="http://schemas.microsoft.com/office/drawing/2014/main" id="{93E75683-D30F-D34F-BCF0-4980FC60F6C6}"/>
              </a:ext>
            </a:extLst>
          </p:cNvPr>
          <p:cNvSpPr txBox="1"/>
          <p:nvPr/>
        </p:nvSpPr>
        <p:spPr>
          <a:xfrm>
            <a:off x="6175183" y="3987826"/>
            <a:ext cx="1823161" cy="307290"/>
          </a:xfrm>
          <a:prstGeom prst="rect">
            <a:avLst/>
          </a:prstGeom>
          <a:noFill/>
        </p:spPr>
        <p:txBody>
          <a:bodyPr wrap="square" rtlCol="0">
            <a:spAutoFit/>
          </a:bodyPr>
          <a:lstStyle/>
          <a:p>
            <a:r>
              <a:rPr kumimoji="1" lang="ja-JP" altLang="en-US" sz="1400" b="1">
                <a:solidFill>
                  <a:schemeClr val="accent3">
                    <a:lumMod val="25000"/>
                  </a:schemeClr>
                </a:solidFill>
                <a:cs typeface="Meiryo UI" panose="020B0604030504040204" pitchFamily="50" charset="-128"/>
              </a:rPr>
              <a:t>学び</a:t>
            </a:r>
            <a:endParaRPr kumimoji="1" lang="ja-JP" altLang="en-US" sz="1400" b="1" dirty="0">
              <a:solidFill>
                <a:schemeClr val="accent3">
                  <a:lumMod val="25000"/>
                </a:schemeClr>
              </a:solidFill>
              <a:cs typeface="Meiryo UI" panose="020B0604030504040204" pitchFamily="50" charset="-128"/>
            </a:endParaRPr>
          </a:p>
        </p:txBody>
      </p:sp>
      <p:pic>
        <p:nvPicPr>
          <p:cNvPr id="145" name="図 144">
            <a:extLst>
              <a:ext uri="{FF2B5EF4-FFF2-40B4-BE49-F238E27FC236}">
                <a16:creationId xmlns:a16="http://schemas.microsoft.com/office/drawing/2014/main" id="{0AB59637-5082-C346-AD76-B59237E3CC6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966036" y="4006883"/>
            <a:ext cx="279481" cy="230160"/>
          </a:xfrm>
          <a:prstGeom prst="rect">
            <a:avLst/>
          </a:prstGeom>
        </p:spPr>
      </p:pic>
      <p:sp>
        <p:nvSpPr>
          <p:cNvPr id="150" name="角丸四角形 149">
            <a:extLst>
              <a:ext uri="{FF2B5EF4-FFF2-40B4-BE49-F238E27FC236}">
                <a16:creationId xmlns:a16="http://schemas.microsoft.com/office/drawing/2014/main" id="{EA0F5EDA-CAFF-B84A-960E-F5252B3875E6}"/>
              </a:ext>
            </a:extLst>
          </p:cNvPr>
          <p:cNvSpPr/>
          <p:nvPr/>
        </p:nvSpPr>
        <p:spPr>
          <a:xfrm>
            <a:off x="3309768" y="4032571"/>
            <a:ext cx="2137337" cy="2360535"/>
          </a:xfrm>
          <a:prstGeom prst="roundRect">
            <a:avLst>
              <a:gd name="adj" fmla="val 8512"/>
            </a:avLst>
          </a:prstGeom>
          <a:pattFill prst="dotGrid">
            <a:fgClr>
              <a:srgbClr val="D9DF7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solidFill>
                <a:schemeClr val="bg1"/>
              </a:solidFill>
            </a:endParaRPr>
          </a:p>
        </p:txBody>
      </p:sp>
      <p:sp>
        <p:nvSpPr>
          <p:cNvPr id="151" name="テキスト ボックス 150">
            <a:extLst>
              <a:ext uri="{FF2B5EF4-FFF2-40B4-BE49-F238E27FC236}">
                <a16:creationId xmlns:a16="http://schemas.microsoft.com/office/drawing/2014/main" id="{7475EB5D-A0B1-8A40-9333-45E63BA26F61}"/>
              </a:ext>
            </a:extLst>
          </p:cNvPr>
          <p:cNvSpPr txBox="1"/>
          <p:nvPr/>
        </p:nvSpPr>
        <p:spPr>
          <a:xfrm>
            <a:off x="3681124" y="3970523"/>
            <a:ext cx="1823161" cy="307290"/>
          </a:xfrm>
          <a:prstGeom prst="rect">
            <a:avLst/>
          </a:prstGeom>
          <a:noFill/>
        </p:spPr>
        <p:txBody>
          <a:bodyPr wrap="square" rtlCol="0">
            <a:spAutoFit/>
          </a:bodyPr>
          <a:lstStyle/>
          <a:p>
            <a:r>
              <a:rPr kumimoji="1" lang="ja-JP" altLang="en-US" sz="1400" b="1">
                <a:solidFill>
                  <a:schemeClr val="accent3">
                    <a:lumMod val="25000"/>
                  </a:schemeClr>
                </a:solidFill>
                <a:cs typeface="Meiryo UI" panose="020B0604030504040204" pitchFamily="50" charset="-128"/>
              </a:rPr>
              <a:t>移住・定住</a:t>
            </a:r>
            <a:endParaRPr kumimoji="1" lang="ja-JP" altLang="en-US" sz="1200" b="1" dirty="0">
              <a:solidFill>
                <a:schemeClr val="accent3">
                  <a:lumMod val="25000"/>
                </a:schemeClr>
              </a:solidFill>
              <a:cs typeface="Meiryo UI" panose="020B0604030504040204" pitchFamily="50" charset="-128"/>
            </a:endParaRPr>
          </a:p>
        </p:txBody>
      </p:sp>
      <p:pic>
        <p:nvPicPr>
          <p:cNvPr id="152" name="図 151">
            <a:extLst>
              <a:ext uri="{FF2B5EF4-FFF2-40B4-BE49-F238E27FC236}">
                <a16:creationId xmlns:a16="http://schemas.microsoft.com/office/drawing/2014/main" id="{79D6C78C-35BD-4D44-8C44-C7A0685AB02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71977" y="3989580"/>
            <a:ext cx="279481" cy="230160"/>
          </a:xfrm>
          <a:prstGeom prst="rect">
            <a:avLst/>
          </a:prstGeom>
        </p:spPr>
      </p:pic>
      <p:grpSp>
        <p:nvGrpSpPr>
          <p:cNvPr id="153" name="グループ化 152">
            <a:extLst>
              <a:ext uri="{FF2B5EF4-FFF2-40B4-BE49-F238E27FC236}">
                <a16:creationId xmlns:a16="http://schemas.microsoft.com/office/drawing/2014/main" id="{FE949078-AA30-E240-B7D3-B9E021407C67}"/>
              </a:ext>
            </a:extLst>
          </p:cNvPr>
          <p:cNvGrpSpPr/>
          <p:nvPr/>
        </p:nvGrpSpPr>
        <p:grpSpPr>
          <a:xfrm>
            <a:off x="3471977" y="4320804"/>
            <a:ext cx="1823161" cy="1898033"/>
            <a:chOff x="412014" y="1491571"/>
            <a:chExt cx="2402438" cy="2501099"/>
          </a:xfrm>
        </p:grpSpPr>
        <p:pic>
          <p:nvPicPr>
            <p:cNvPr id="154" name="図 153">
              <a:extLst>
                <a:ext uri="{FF2B5EF4-FFF2-40B4-BE49-F238E27FC236}">
                  <a16:creationId xmlns:a16="http://schemas.microsoft.com/office/drawing/2014/main" id="{590F3CA4-1D6C-DC41-9CD6-B621B123BC9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2014" y="2505332"/>
              <a:ext cx="2402438" cy="1487338"/>
            </a:xfrm>
            <a:prstGeom prst="rect">
              <a:avLst/>
            </a:prstGeom>
          </p:spPr>
        </p:pic>
        <p:pic>
          <p:nvPicPr>
            <p:cNvPr id="155" name="図 154">
              <a:extLst>
                <a:ext uri="{FF2B5EF4-FFF2-40B4-BE49-F238E27FC236}">
                  <a16:creationId xmlns:a16="http://schemas.microsoft.com/office/drawing/2014/main" id="{27A13916-808E-974C-A3BE-2A2E4775CEE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12014" y="1491571"/>
              <a:ext cx="2402438" cy="1013760"/>
            </a:xfrm>
            <a:prstGeom prst="rect">
              <a:avLst/>
            </a:prstGeom>
          </p:spPr>
        </p:pic>
      </p:grpSp>
      <p:pic>
        <p:nvPicPr>
          <p:cNvPr id="156" name="図 155">
            <a:extLst>
              <a:ext uri="{FF2B5EF4-FFF2-40B4-BE49-F238E27FC236}">
                <a16:creationId xmlns:a16="http://schemas.microsoft.com/office/drawing/2014/main" id="{80706F36-9E61-0D41-8E3E-8F95893EC2D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966036" y="4294390"/>
            <a:ext cx="1848567" cy="865830"/>
          </a:xfrm>
          <a:prstGeom prst="rect">
            <a:avLst/>
          </a:prstGeom>
        </p:spPr>
      </p:pic>
      <p:pic>
        <p:nvPicPr>
          <p:cNvPr id="12" name="図 11">
            <a:extLst>
              <a:ext uri="{FF2B5EF4-FFF2-40B4-BE49-F238E27FC236}">
                <a16:creationId xmlns:a16="http://schemas.microsoft.com/office/drawing/2014/main" id="{118A8222-3976-FD48-943E-811D6A78B1F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476860" y="1725121"/>
            <a:ext cx="1818278" cy="925510"/>
          </a:xfrm>
          <a:prstGeom prst="rect">
            <a:avLst/>
          </a:prstGeom>
        </p:spPr>
      </p:pic>
      <p:pic>
        <p:nvPicPr>
          <p:cNvPr id="157" name="図 156">
            <a:extLst>
              <a:ext uri="{FF2B5EF4-FFF2-40B4-BE49-F238E27FC236}">
                <a16:creationId xmlns:a16="http://schemas.microsoft.com/office/drawing/2014/main" id="{56C0549B-0124-EF47-93EC-3D2E4419BF3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476860" y="2640674"/>
            <a:ext cx="1818278" cy="1151893"/>
          </a:xfrm>
          <a:prstGeom prst="rect">
            <a:avLst/>
          </a:prstGeom>
        </p:spPr>
      </p:pic>
      <p:pic>
        <p:nvPicPr>
          <p:cNvPr id="14" name="図 13">
            <a:extLst>
              <a:ext uri="{FF2B5EF4-FFF2-40B4-BE49-F238E27FC236}">
                <a16:creationId xmlns:a16="http://schemas.microsoft.com/office/drawing/2014/main" id="{29424818-F200-0449-B4C5-0B65DA5B4E46}"/>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020471" y="2581046"/>
            <a:ext cx="1832214" cy="1164321"/>
          </a:xfrm>
          <a:prstGeom prst="rect">
            <a:avLst/>
          </a:prstGeom>
        </p:spPr>
      </p:pic>
      <p:pic>
        <p:nvPicPr>
          <p:cNvPr id="158" name="図 157">
            <a:extLst>
              <a:ext uri="{FF2B5EF4-FFF2-40B4-BE49-F238E27FC236}">
                <a16:creationId xmlns:a16="http://schemas.microsoft.com/office/drawing/2014/main" id="{E97ED0B8-35D1-2C48-8BDC-38966ACA0375}"/>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020472" y="1781931"/>
            <a:ext cx="1832214" cy="799115"/>
          </a:xfrm>
          <a:prstGeom prst="rect">
            <a:avLst/>
          </a:prstGeom>
        </p:spPr>
      </p:pic>
      <p:pic>
        <p:nvPicPr>
          <p:cNvPr id="16" name="図 15">
            <a:extLst>
              <a:ext uri="{FF2B5EF4-FFF2-40B4-BE49-F238E27FC236}">
                <a16:creationId xmlns:a16="http://schemas.microsoft.com/office/drawing/2014/main" id="{010D000F-DDAF-C04C-B808-C18BE5A64991}"/>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l="-753"/>
          <a:stretch/>
        </p:blipFill>
        <p:spPr>
          <a:xfrm>
            <a:off x="3476885" y="5101881"/>
            <a:ext cx="1807856" cy="1214010"/>
          </a:xfrm>
          <a:prstGeom prst="rect">
            <a:avLst/>
          </a:prstGeom>
        </p:spPr>
      </p:pic>
      <p:pic>
        <p:nvPicPr>
          <p:cNvPr id="159" name="図 158">
            <a:extLst>
              <a:ext uri="{FF2B5EF4-FFF2-40B4-BE49-F238E27FC236}">
                <a16:creationId xmlns:a16="http://schemas.microsoft.com/office/drawing/2014/main" id="{ADDDFECA-155A-1341-A102-804E87B099D9}"/>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3482373" y="4294390"/>
            <a:ext cx="1807856" cy="807490"/>
          </a:xfrm>
          <a:prstGeom prst="rect">
            <a:avLst/>
          </a:prstGeom>
        </p:spPr>
      </p:pic>
      <p:pic>
        <p:nvPicPr>
          <p:cNvPr id="18" name="図 17">
            <a:extLst>
              <a:ext uri="{FF2B5EF4-FFF2-40B4-BE49-F238E27FC236}">
                <a16:creationId xmlns:a16="http://schemas.microsoft.com/office/drawing/2014/main" id="{F5310A19-BCBE-1F4B-B510-825BA6EB7C06}"/>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959820" y="5130559"/>
            <a:ext cx="1821423" cy="1188807"/>
          </a:xfrm>
          <a:prstGeom prst="rect">
            <a:avLst/>
          </a:prstGeom>
        </p:spPr>
      </p:pic>
      <p:pic>
        <p:nvPicPr>
          <p:cNvPr id="160" name="図 159">
            <a:extLst>
              <a:ext uri="{FF2B5EF4-FFF2-40B4-BE49-F238E27FC236}">
                <a16:creationId xmlns:a16="http://schemas.microsoft.com/office/drawing/2014/main" id="{B6CD9FE1-166C-CC41-AC88-3066F926E011}"/>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r="-527"/>
          <a:stretch/>
        </p:blipFill>
        <p:spPr>
          <a:xfrm>
            <a:off x="971954" y="4320803"/>
            <a:ext cx="1821423" cy="813549"/>
          </a:xfrm>
          <a:prstGeom prst="rect">
            <a:avLst/>
          </a:prstGeom>
        </p:spPr>
      </p:pic>
      <p:sp>
        <p:nvSpPr>
          <p:cNvPr id="161" name="角丸四角形 13">
            <a:extLst>
              <a:ext uri="{FF2B5EF4-FFF2-40B4-BE49-F238E27FC236}">
                <a16:creationId xmlns:a16="http://schemas.microsoft.com/office/drawing/2014/main" id="{484A857E-62AD-1D46-9BF8-B62D3924B1EA}"/>
              </a:ext>
            </a:extLst>
          </p:cNvPr>
          <p:cNvSpPr/>
          <p:nvPr/>
        </p:nvSpPr>
        <p:spPr>
          <a:xfrm>
            <a:off x="6814222" y="3282171"/>
            <a:ext cx="1260591" cy="574989"/>
          </a:xfrm>
          <a:prstGeom prst="roundRect">
            <a:avLst>
              <a:gd name="adj" fmla="val 5612"/>
            </a:avLst>
          </a:prstGeom>
          <a:solidFill>
            <a:schemeClr val="bg1"/>
          </a:solidFill>
          <a:ln w="28575">
            <a:solidFill>
              <a:srgbClr val="D9DF7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900" dirty="0">
                <a:solidFill>
                  <a:schemeClr val="accent3">
                    <a:lumMod val="25000"/>
                  </a:schemeClr>
                </a:solidFill>
              </a:rPr>
              <a:t>ママパパが知りたい</a:t>
            </a:r>
            <a:endParaRPr kumimoji="1" lang="en-US" altLang="ja-JP" sz="900" dirty="0">
              <a:solidFill>
                <a:schemeClr val="accent3">
                  <a:lumMod val="25000"/>
                </a:schemeClr>
              </a:solidFill>
            </a:endParaRPr>
          </a:p>
          <a:p>
            <a:r>
              <a:rPr kumimoji="1" lang="ja-JP" altLang="en-US" sz="900" dirty="0">
                <a:solidFill>
                  <a:schemeClr val="accent3">
                    <a:lumMod val="25000"/>
                  </a:schemeClr>
                </a:solidFill>
              </a:rPr>
              <a:t>情報を</a:t>
            </a:r>
            <a:r>
              <a:rPr kumimoji="1" lang="en-US" altLang="ja-JP" sz="900" dirty="0">
                <a:solidFill>
                  <a:schemeClr val="accent3">
                    <a:lumMod val="25000"/>
                  </a:schemeClr>
                </a:solidFill>
              </a:rPr>
              <a:t>Q&amp;A</a:t>
            </a:r>
            <a:r>
              <a:rPr kumimoji="1" lang="ja-JP" altLang="en-US" sz="900" dirty="0">
                <a:solidFill>
                  <a:schemeClr val="accent3">
                    <a:lumMod val="25000"/>
                  </a:schemeClr>
                </a:solidFill>
              </a:rPr>
              <a:t>方式で</a:t>
            </a:r>
            <a:endParaRPr kumimoji="1" lang="en-US" altLang="ja-JP" sz="900" dirty="0">
              <a:solidFill>
                <a:schemeClr val="accent3">
                  <a:lumMod val="25000"/>
                </a:schemeClr>
              </a:solidFill>
            </a:endParaRPr>
          </a:p>
          <a:p>
            <a:r>
              <a:rPr kumimoji="1" lang="ja-JP" altLang="en-US" sz="900" dirty="0">
                <a:solidFill>
                  <a:schemeClr val="accent3">
                    <a:lumMod val="25000"/>
                  </a:schemeClr>
                </a:solidFill>
              </a:rPr>
              <a:t>わかりやすく紹介</a:t>
            </a:r>
          </a:p>
        </p:txBody>
      </p:sp>
      <p:sp>
        <p:nvSpPr>
          <p:cNvPr id="162" name="角丸四角形 13">
            <a:extLst>
              <a:ext uri="{FF2B5EF4-FFF2-40B4-BE49-F238E27FC236}">
                <a16:creationId xmlns:a16="http://schemas.microsoft.com/office/drawing/2014/main" id="{DB8E1FC7-8564-3F40-B77A-AE3EF1C1493D}"/>
              </a:ext>
            </a:extLst>
          </p:cNvPr>
          <p:cNvSpPr/>
          <p:nvPr/>
        </p:nvSpPr>
        <p:spPr>
          <a:xfrm>
            <a:off x="3774408" y="2521590"/>
            <a:ext cx="1510333" cy="498085"/>
          </a:xfrm>
          <a:prstGeom prst="roundRect">
            <a:avLst>
              <a:gd name="adj" fmla="val 5612"/>
            </a:avLst>
          </a:prstGeom>
          <a:solidFill>
            <a:schemeClr val="bg1"/>
          </a:solidFill>
          <a:ln w="28575">
            <a:solidFill>
              <a:srgbClr val="D9DF7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900">
                <a:solidFill>
                  <a:schemeClr val="accent3">
                    <a:lumMod val="25000"/>
                  </a:schemeClr>
                </a:solidFill>
              </a:rPr>
              <a:t>子どもの年齢にあわせた旅のポイントを掲載</a:t>
            </a:r>
          </a:p>
        </p:txBody>
      </p:sp>
      <p:sp>
        <p:nvSpPr>
          <p:cNvPr id="164" name="角丸四角形 13">
            <a:extLst>
              <a:ext uri="{FF2B5EF4-FFF2-40B4-BE49-F238E27FC236}">
                <a16:creationId xmlns:a16="http://schemas.microsoft.com/office/drawing/2014/main" id="{48E78D52-56DF-7E4A-85D5-316C49275A86}"/>
              </a:ext>
            </a:extLst>
          </p:cNvPr>
          <p:cNvSpPr/>
          <p:nvPr/>
        </p:nvSpPr>
        <p:spPr>
          <a:xfrm>
            <a:off x="1513594" y="4835317"/>
            <a:ext cx="1404451" cy="547494"/>
          </a:xfrm>
          <a:prstGeom prst="roundRect">
            <a:avLst>
              <a:gd name="adj" fmla="val 5612"/>
            </a:avLst>
          </a:prstGeom>
          <a:solidFill>
            <a:schemeClr val="bg1"/>
          </a:solidFill>
          <a:ln w="28575">
            <a:solidFill>
              <a:srgbClr val="D9DF7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900" dirty="0">
                <a:solidFill>
                  <a:schemeClr val="accent3">
                    <a:lumMod val="25000"/>
                  </a:schemeClr>
                </a:solidFill>
              </a:rPr>
              <a:t>親子で取り組める</a:t>
            </a:r>
            <a:endParaRPr kumimoji="1" lang="en-US" altLang="ja-JP" sz="900" dirty="0">
              <a:solidFill>
                <a:schemeClr val="accent3">
                  <a:lumMod val="25000"/>
                </a:schemeClr>
              </a:solidFill>
            </a:endParaRPr>
          </a:p>
          <a:p>
            <a:r>
              <a:rPr kumimoji="1" lang="en-US" altLang="ja-JP" sz="900" dirty="0">
                <a:solidFill>
                  <a:schemeClr val="accent3">
                    <a:lumMod val="25000"/>
                  </a:schemeClr>
                </a:solidFill>
              </a:rPr>
              <a:t>SDGs</a:t>
            </a:r>
            <a:r>
              <a:rPr kumimoji="1" lang="ja-JP" altLang="en-US" sz="900" dirty="0">
                <a:solidFill>
                  <a:schemeClr val="accent3">
                    <a:lumMod val="25000"/>
                  </a:schemeClr>
                </a:solidFill>
              </a:rPr>
              <a:t>について</a:t>
            </a:r>
            <a:endParaRPr kumimoji="1" lang="en-US" altLang="ja-JP" sz="900" dirty="0">
              <a:solidFill>
                <a:schemeClr val="accent3">
                  <a:lumMod val="25000"/>
                </a:schemeClr>
              </a:solidFill>
            </a:endParaRPr>
          </a:p>
          <a:p>
            <a:r>
              <a:rPr kumimoji="1" lang="ja-JP" altLang="en-US" sz="900" dirty="0">
                <a:solidFill>
                  <a:schemeClr val="accent3">
                    <a:lumMod val="25000"/>
                  </a:schemeClr>
                </a:solidFill>
              </a:rPr>
              <a:t>カテゴリーごとに紹介</a:t>
            </a:r>
          </a:p>
        </p:txBody>
      </p:sp>
      <p:sp>
        <p:nvSpPr>
          <p:cNvPr id="165" name="テキスト ボックス 164">
            <a:extLst>
              <a:ext uri="{FF2B5EF4-FFF2-40B4-BE49-F238E27FC236}">
                <a16:creationId xmlns:a16="http://schemas.microsoft.com/office/drawing/2014/main" id="{5C401046-EC0B-E047-A628-A5003D38D828}"/>
              </a:ext>
            </a:extLst>
          </p:cNvPr>
          <p:cNvSpPr txBox="1"/>
          <p:nvPr/>
        </p:nvSpPr>
        <p:spPr>
          <a:xfrm>
            <a:off x="5754349" y="5294095"/>
            <a:ext cx="2533013" cy="1223412"/>
          </a:xfrm>
          <a:prstGeom prst="rect">
            <a:avLst/>
          </a:prstGeom>
          <a:solidFill>
            <a:schemeClr val="bg1"/>
          </a:solidFill>
        </p:spPr>
        <p:txBody>
          <a:bodyPr wrap="square" rtlCol="0">
            <a:spAutoFit/>
          </a:bodyPr>
          <a:lstStyle/>
          <a:p>
            <a:endParaRPr kumimoji="1" lang="en-US" altLang="ja-JP" sz="1050" dirty="0">
              <a:solidFill>
                <a:schemeClr val="accent3">
                  <a:lumMod val="25000"/>
                </a:schemeClr>
              </a:solidFill>
              <a:latin typeface="メイリオ" panose="020B0604030504040204" pitchFamily="50" charset="-128"/>
              <a:ea typeface="メイリオ" panose="020B0604030504040204" pitchFamily="50" charset="-128"/>
            </a:endParaRPr>
          </a:p>
          <a:p>
            <a:r>
              <a:rPr kumimoji="1" lang="ja-JP" altLang="en-US" sz="1050">
                <a:solidFill>
                  <a:schemeClr val="accent3">
                    <a:lumMod val="25000"/>
                  </a:schemeClr>
                </a:solidFill>
                <a:latin typeface="メイリオ" panose="020B0604030504040204" pitchFamily="50" charset="-128"/>
                <a:ea typeface="メイリオ" panose="020B0604030504040204" pitchFamily="50" charset="-128"/>
              </a:rPr>
              <a:t>そのほかにも、</a:t>
            </a:r>
            <a:endParaRPr kumimoji="1" lang="en-US" altLang="ja-JP" sz="1050">
              <a:solidFill>
                <a:schemeClr val="accent3">
                  <a:lumMod val="25000"/>
                </a:schemeClr>
              </a:solidFill>
              <a:latin typeface="メイリオ" panose="020B0604030504040204" pitchFamily="50" charset="-128"/>
              <a:ea typeface="メイリオ" panose="020B0604030504040204" pitchFamily="50" charset="-128"/>
            </a:endParaRPr>
          </a:p>
          <a:p>
            <a:r>
              <a:rPr kumimoji="1" lang="ja-JP" altLang="en-US" sz="1050" b="1" dirty="0">
                <a:solidFill>
                  <a:schemeClr val="accent3">
                    <a:lumMod val="25000"/>
                  </a:schemeClr>
                </a:solidFill>
                <a:latin typeface="メイリオ" panose="020B0604030504040204" pitchFamily="50" charset="-128"/>
                <a:ea typeface="メイリオ" panose="020B0604030504040204" pitchFamily="50" charset="-128"/>
              </a:rPr>
              <a:t>・教育＆発達</a:t>
            </a:r>
            <a:endParaRPr kumimoji="1" lang="en-US" altLang="ja-JP" sz="1050" b="1" dirty="0">
              <a:solidFill>
                <a:schemeClr val="accent3">
                  <a:lumMod val="25000"/>
                </a:schemeClr>
              </a:solidFill>
              <a:latin typeface="メイリオ" panose="020B0604030504040204" pitchFamily="50" charset="-128"/>
              <a:ea typeface="メイリオ" panose="020B0604030504040204" pitchFamily="50" charset="-128"/>
            </a:endParaRPr>
          </a:p>
          <a:p>
            <a:r>
              <a:rPr kumimoji="1" lang="ja-JP" altLang="en-US" sz="1050" b="1" dirty="0">
                <a:solidFill>
                  <a:schemeClr val="accent3">
                    <a:lumMod val="25000"/>
                  </a:schemeClr>
                </a:solidFill>
                <a:latin typeface="メイリオ" panose="020B0604030504040204" pitchFamily="50" charset="-128"/>
                <a:ea typeface="メイリオ" panose="020B0604030504040204" pitchFamily="50" charset="-128"/>
              </a:rPr>
              <a:t>・玩具＆子育てグッズ</a:t>
            </a:r>
            <a:endParaRPr kumimoji="1" lang="en-US" altLang="ja-JP" sz="1050" b="1" dirty="0">
              <a:solidFill>
                <a:schemeClr val="accent3">
                  <a:lumMod val="25000"/>
                </a:schemeClr>
              </a:solidFill>
              <a:latin typeface="メイリオ" panose="020B0604030504040204" pitchFamily="50" charset="-128"/>
              <a:ea typeface="メイリオ" panose="020B0604030504040204" pitchFamily="50" charset="-128"/>
            </a:endParaRPr>
          </a:p>
          <a:p>
            <a:r>
              <a:rPr kumimoji="1" lang="ja-JP" altLang="en-US" sz="1050" b="1" dirty="0">
                <a:solidFill>
                  <a:schemeClr val="accent3">
                    <a:lumMod val="25000"/>
                  </a:schemeClr>
                </a:solidFill>
                <a:latin typeface="メイリオ" panose="020B0604030504040204" pitchFamily="50" charset="-128"/>
                <a:ea typeface="メイリオ" panose="020B0604030504040204" pitchFamily="50" charset="-128"/>
              </a:rPr>
              <a:t>・アンケート調査</a:t>
            </a:r>
            <a:endParaRPr kumimoji="1" lang="en-US" altLang="ja-JP" sz="1050" b="1" dirty="0">
              <a:solidFill>
                <a:schemeClr val="accent3">
                  <a:lumMod val="25000"/>
                </a:schemeClr>
              </a:solidFill>
              <a:latin typeface="メイリオ" panose="020B0604030504040204" pitchFamily="50" charset="-128"/>
              <a:ea typeface="メイリオ" panose="020B0604030504040204" pitchFamily="50" charset="-128"/>
            </a:endParaRPr>
          </a:p>
          <a:p>
            <a:r>
              <a:rPr kumimoji="1" lang="ja-JP" altLang="en-US" sz="1050" b="1" dirty="0">
                <a:solidFill>
                  <a:schemeClr val="accent3">
                    <a:lumMod val="25000"/>
                  </a:schemeClr>
                </a:solidFill>
                <a:latin typeface="メイリオ" panose="020B0604030504040204" pitchFamily="50" charset="-128"/>
                <a:ea typeface="メイリオ" panose="020B0604030504040204" pitchFamily="50" charset="-128"/>
              </a:rPr>
              <a:t>・ニュース＆イベント　</a:t>
            </a:r>
            <a:r>
              <a:rPr kumimoji="1" lang="ja-JP" altLang="en-US" sz="1050" dirty="0">
                <a:solidFill>
                  <a:schemeClr val="accent3">
                    <a:lumMod val="25000"/>
                  </a:schemeClr>
                </a:solidFill>
                <a:latin typeface="メイリオ" panose="020B0604030504040204" pitchFamily="50" charset="-128"/>
                <a:ea typeface="メイリオ" panose="020B0604030504040204" pitchFamily="50" charset="-128"/>
              </a:rPr>
              <a:t>など</a:t>
            </a:r>
            <a:endParaRPr kumimoji="1" lang="en-US" altLang="ja-JP" sz="1050" dirty="0">
              <a:solidFill>
                <a:schemeClr val="accent3">
                  <a:lumMod val="25000"/>
                </a:schemeClr>
              </a:solidFill>
              <a:latin typeface="メイリオ" panose="020B0604030504040204" pitchFamily="50" charset="-128"/>
              <a:ea typeface="メイリオ" panose="020B0604030504040204" pitchFamily="50" charset="-128"/>
            </a:endParaRPr>
          </a:p>
          <a:p>
            <a:r>
              <a:rPr kumimoji="1" lang="ja-JP" altLang="en-US" sz="1050">
                <a:solidFill>
                  <a:schemeClr val="accent3">
                    <a:lumMod val="25000"/>
                  </a:schemeClr>
                </a:solidFill>
                <a:latin typeface="メイリオ" panose="020B0604030504040204" pitchFamily="50" charset="-128"/>
                <a:ea typeface="メイリオ" panose="020B0604030504040204" pitchFamily="50" charset="-128"/>
              </a:rPr>
              <a:t>さまざまな切り口で記事を制作します</a:t>
            </a:r>
            <a:endParaRPr kumimoji="1" lang="en-US" altLang="ja-JP" sz="1050" dirty="0">
              <a:solidFill>
                <a:schemeClr val="accent3">
                  <a:lumMod val="25000"/>
                </a:schemeClr>
              </a:solidFill>
              <a:latin typeface="メイリオ" panose="020B0604030504040204" pitchFamily="50" charset="-128"/>
              <a:ea typeface="メイリオ" panose="020B0604030504040204" pitchFamily="50" charset="-128"/>
            </a:endParaRPr>
          </a:p>
        </p:txBody>
      </p:sp>
      <p:sp>
        <p:nvSpPr>
          <p:cNvPr id="167" name="Shape 392">
            <a:extLst>
              <a:ext uri="{FF2B5EF4-FFF2-40B4-BE49-F238E27FC236}">
                <a16:creationId xmlns:a16="http://schemas.microsoft.com/office/drawing/2014/main" id="{6DD07784-25E5-7C4E-8264-58B70EEE1F3B}"/>
              </a:ext>
            </a:extLst>
          </p:cNvPr>
          <p:cNvSpPr txBox="1"/>
          <p:nvPr/>
        </p:nvSpPr>
        <p:spPr>
          <a:xfrm>
            <a:off x="179389" y="770173"/>
            <a:ext cx="8736592" cy="842232"/>
          </a:xfrm>
          <a:prstGeom prst="rect">
            <a:avLst/>
          </a:prstGeom>
          <a:noFill/>
          <a:ln>
            <a:noFill/>
          </a:ln>
        </p:spPr>
        <p:txBody>
          <a:bodyPr lIns="91425" tIns="91425" rIns="91425" bIns="91425" anchor="t" anchorCtr="0">
            <a:noAutofit/>
          </a:bodyPr>
          <a:lstStyle/>
          <a:p>
            <a:pPr marL="12700" lvl="2" algn="ctr">
              <a:lnSpc>
                <a:spcPts val="1800"/>
              </a:lnSpc>
            </a:pPr>
            <a:r>
              <a:rPr lang="ja-JP" altLang="en-US" b="1">
                <a:solidFill>
                  <a:schemeClr val="accent3">
                    <a:lumMod val="25000"/>
                  </a:schemeClr>
                </a:solidFill>
                <a:latin typeface="Meiryo" charset="-128"/>
                <a:ea typeface="Meiryo" charset="-128"/>
                <a:cs typeface="Meiryo" charset="-128"/>
              </a:rPr>
              <a:t>月</a:t>
            </a:r>
            <a:r>
              <a:rPr lang="en-US" altLang="ja-JP" b="1" dirty="0">
                <a:solidFill>
                  <a:schemeClr val="accent3">
                    <a:lumMod val="25000"/>
                  </a:schemeClr>
                </a:solidFill>
                <a:latin typeface="Meiryo" charset="-128"/>
                <a:ea typeface="Meiryo" charset="-128"/>
                <a:cs typeface="Meiryo" charset="-128"/>
              </a:rPr>
              <a:t>60</a:t>
            </a:r>
            <a:r>
              <a:rPr lang="ja-JP" altLang="en-US" b="1">
                <a:solidFill>
                  <a:schemeClr val="accent3">
                    <a:lumMod val="25000"/>
                  </a:schemeClr>
                </a:solidFill>
                <a:latin typeface="Meiryo" charset="-128"/>
                <a:ea typeface="Meiryo" charset="-128"/>
                <a:cs typeface="Meiryo" charset="-128"/>
              </a:rPr>
              <a:t>本の最新記事を配信！ママパパの共感切り口で記事をつくります</a:t>
            </a:r>
          </a:p>
        </p:txBody>
      </p:sp>
      <p:sp>
        <p:nvSpPr>
          <p:cNvPr id="49" name="スライド番号プレースホルダー 3">
            <a:extLst>
              <a:ext uri="{FF2B5EF4-FFF2-40B4-BE49-F238E27FC236}">
                <a16:creationId xmlns:a16="http://schemas.microsoft.com/office/drawing/2014/main" id="{5A398BCD-67FE-844E-975D-E6D017993050}"/>
              </a:ext>
            </a:extLst>
          </p:cNvPr>
          <p:cNvSpPr>
            <a:spLocks noGrp="1"/>
          </p:cNvSpPr>
          <p:nvPr>
            <p:ph type="sldNum" sz="quarter" idx="12"/>
          </p:nvPr>
        </p:nvSpPr>
        <p:spPr>
          <a:xfrm>
            <a:off x="6992287" y="6554817"/>
            <a:ext cx="2057400" cy="297235"/>
          </a:xfrm>
        </p:spPr>
        <p:txBody>
          <a:bodyPr/>
          <a:lstStyle/>
          <a:p>
            <a:fld id="{9D401335-F730-4287-99F3-CA1058D16EE0}" type="slidenum">
              <a:rPr kumimoji="1" lang="ja-JP" altLang="en-US" smtClean="0"/>
              <a:pPr/>
              <a:t>4</a:t>
            </a:fld>
            <a:endParaRPr kumimoji="1" lang="ja-JP" altLang="en-US" dirty="0"/>
          </a:p>
        </p:txBody>
      </p:sp>
    </p:spTree>
    <p:extLst>
      <p:ext uri="{BB962C8B-B14F-4D97-AF65-F5344CB8AC3E}">
        <p14:creationId xmlns:p14="http://schemas.microsoft.com/office/powerpoint/2010/main" val="3933488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角丸四角形 34">
            <a:extLst>
              <a:ext uri="{FF2B5EF4-FFF2-40B4-BE49-F238E27FC236}">
                <a16:creationId xmlns:a16="http://schemas.microsoft.com/office/drawing/2014/main" id="{A9680195-9CE9-484B-84CB-763DCA08E5F5}"/>
              </a:ext>
            </a:extLst>
          </p:cNvPr>
          <p:cNvSpPr/>
          <p:nvPr/>
        </p:nvSpPr>
        <p:spPr>
          <a:xfrm>
            <a:off x="475995" y="4042032"/>
            <a:ext cx="5446887" cy="1756392"/>
          </a:xfrm>
          <a:prstGeom prst="roundRect">
            <a:avLst>
              <a:gd name="adj" fmla="val 8512"/>
            </a:avLst>
          </a:prstGeom>
          <a:pattFill prst="dotGrid">
            <a:fgClr>
              <a:srgbClr val="D9DF7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graphicFrame>
        <p:nvGraphicFramePr>
          <p:cNvPr id="20" name="グラフ 19">
            <a:extLst>
              <a:ext uri="{FF2B5EF4-FFF2-40B4-BE49-F238E27FC236}">
                <a16:creationId xmlns:a16="http://schemas.microsoft.com/office/drawing/2014/main" id="{6F600424-A10B-4CF4-B7A2-B95D7E151359}"/>
              </a:ext>
            </a:extLst>
          </p:cNvPr>
          <p:cNvGraphicFramePr>
            <a:graphicFrameLocks/>
          </p:cNvGraphicFramePr>
          <p:nvPr>
            <p:extLst>
              <p:ext uri="{D42A27DB-BD31-4B8C-83A1-F6EECF244321}">
                <p14:modId xmlns:p14="http://schemas.microsoft.com/office/powerpoint/2010/main" val="1016742679"/>
              </p:ext>
            </p:extLst>
          </p:nvPr>
        </p:nvGraphicFramePr>
        <p:xfrm>
          <a:off x="2324521" y="1510097"/>
          <a:ext cx="3037093" cy="231278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 name="グラフ 20">
            <a:extLst>
              <a:ext uri="{FF2B5EF4-FFF2-40B4-BE49-F238E27FC236}">
                <a16:creationId xmlns:a16="http://schemas.microsoft.com/office/drawing/2014/main" id="{DBD9FE58-9EFB-41E7-A73A-AD0B8B755810}"/>
              </a:ext>
            </a:extLst>
          </p:cNvPr>
          <p:cNvGraphicFramePr>
            <a:graphicFrameLocks/>
          </p:cNvGraphicFramePr>
          <p:nvPr>
            <p:extLst>
              <p:ext uri="{D42A27DB-BD31-4B8C-83A1-F6EECF244321}">
                <p14:modId xmlns:p14="http://schemas.microsoft.com/office/powerpoint/2010/main" val="2484451336"/>
              </p:ext>
            </p:extLst>
          </p:nvPr>
        </p:nvGraphicFramePr>
        <p:xfrm>
          <a:off x="4922964" y="1706030"/>
          <a:ext cx="2755408" cy="2118161"/>
        </p:xfrm>
        <a:graphic>
          <a:graphicData uri="http://schemas.openxmlformats.org/drawingml/2006/chart">
            <c:chart xmlns:c="http://schemas.openxmlformats.org/drawingml/2006/chart" xmlns:r="http://schemas.openxmlformats.org/officeDocument/2006/relationships" r:id="rId3"/>
          </a:graphicData>
        </a:graphic>
      </p:graphicFrame>
      <p:sp>
        <p:nvSpPr>
          <p:cNvPr id="2" name="タイトル 1">
            <a:extLst>
              <a:ext uri="{FF2B5EF4-FFF2-40B4-BE49-F238E27FC236}">
                <a16:creationId xmlns:a16="http://schemas.microsoft.com/office/drawing/2014/main" id="{9BF42667-585E-4612-9662-474E0CEBF60A}"/>
              </a:ext>
            </a:extLst>
          </p:cNvPr>
          <p:cNvSpPr>
            <a:spLocks noGrp="1"/>
          </p:cNvSpPr>
          <p:nvPr>
            <p:ph type="title"/>
          </p:nvPr>
        </p:nvSpPr>
        <p:spPr>
          <a:xfrm>
            <a:off x="89595" y="148007"/>
            <a:ext cx="6622856" cy="308934"/>
          </a:xfrm>
        </p:spPr>
        <p:txBody>
          <a:bodyPr/>
          <a:lstStyle/>
          <a:p>
            <a:r>
              <a:rPr lang="ja-JP" altLang="en-US">
                <a:solidFill>
                  <a:schemeClr val="accent3">
                    <a:lumMod val="25000"/>
                  </a:schemeClr>
                </a:solidFill>
              </a:rPr>
              <a:t>ユーザー属性・サイト利用状況</a:t>
            </a:r>
            <a:endParaRPr kumimoji="1" lang="ja-JP" altLang="en-US" dirty="0">
              <a:solidFill>
                <a:schemeClr val="accent3">
                  <a:lumMod val="25000"/>
                </a:schemeClr>
              </a:solidFill>
            </a:endParaRPr>
          </a:p>
        </p:txBody>
      </p:sp>
      <p:sp>
        <p:nvSpPr>
          <p:cNvPr id="12" name="テキスト ボックス 11">
            <a:extLst>
              <a:ext uri="{FF2B5EF4-FFF2-40B4-BE49-F238E27FC236}">
                <a16:creationId xmlns:a16="http://schemas.microsoft.com/office/drawing/2014/main" id="{3955CEC3-4EB2-401F-9EE8-6FD202942B0A}"/>
              </a:ext>
            </a:extLst>
          </p:cNvPr>
          <p:cNvSpPr txBox="1"/>
          <p:nvPr/>
        </p:nvSpPr>
        <p:spPr>
          <a:xfrm>
            <a:off x="2344429" y="6581224"/>
            <a:ext cx="3605908" cy="230832"/>
          </a:xfrm>
          <a:prstGeom prst="rect">
            <a:avLst/>
          </a:prstGeom>
          <a:noFill/>
        </p:spPr>
        <p:txBody>
          <a:bodyPr wrap="square" rtlCol="0">
            <a:spAutoFit/>
          </a:bodyPr>
          <a:lstStyle/>
          <a:p>
            <a:r>
              <a:rPr kumimoji="1" lang="en-US" altLang="ja-JP" sz="900" dirty="0">
                <a:solidFill>
                  <a:schemeClr val="accent3">
                    <a:lumMod val="25000"/>
                  </a:schemeClr>
                </a:solidFill>
              </a:rPr>
              <a:t>※Google </a:t>
            </a:r>
            <a:r>
              <a:rPr kumimoji="1" lang="en-US" altLang="ja-JP" sz="900" dirty="0" err="1">
                <a:solidFill>
                  <a:schemeClr val="accent3">
                    <a:lumMod val="25000"/>
                  </a:schemeClr>
                </a:solidFill>
              </a:rPr>
              <a:t>Analityics</a:t>
            </a:r>
            <a:r>
              <a:rPr kumimoji="1" lang="ja-JP" altLang="en-US" sz="900" dirty="0">
                <a:solidFill>
                  <a:schemeClr val="accent3">
                    <a:lumMod val="25000"/>
                  </a:schemeClr>
                </a:solidFill>
              </a:rPr>
              <a:t>より</a:t>
            </a:r>
            <a:endParaRPr kumimoji="1" lang="en-US" altLang="ja-JP" sz="900" dirty="0">
              <a:solidFill>
                <a:schemeClr val="accent3">
                  <a:lumMod val="25000"/>
                </a:schemeClr>
              </a:solidFill>
            </a:endParaRPr>
          </a:p>
        </p:txBody>
      </p:sp>
      <p:graphicFrame>
        <p:nvGraphicFramePr>
          <p:cNvPr id="19" name="グラフ 18">
            <a:extLst>
              <a:ext uri="{FF2B5EF4-FFF2-40B4-BE49-F238E27FC236}">
                <a16:creationId xmlns:a16="http://schemas.microsoft.com/office/drawing/2014/main" id="{0C9F9900-6A0E-4DDC-B16A-A69824817CCE}"/>
              </a:ext>
            </a:extLst>
          </p:cNvPr>
          <p:cNvGraphicFramePr>
            <a:graphicFrameLocks/>
          </p:cNvGraphicFramePr>
          <p:nvPr>
            <p:extLst>
              <p:ext uri="{D42A27DB-BD31-4B8C-83A1-F6EECF244321}">
                <p14:modId xmlns:p14="http://schemas.microsoft.com/office/powerpoint/2010/main" val="3569032712"/>
              </p:ext>
            </p:extLst>
          </p:nvPr>
        </p:nvGraphicFramePr>
        <p:xfrm>
          <a:off x="732842" y="2070965"/>
          <a:ext cx="2377916" cy="1792754"/>
        </p:xfrm>
        <a:graphic>
          <a:graphicData uri="http://schemas.openxmlformats.org/drawingml/2006/chart">
            <c:chart xmlns:c="http://schemas.openxmlformats.org/drawingml/2006/chart" xmlns:r="http://schemas.openxmlformats.org/officeDocument/2006/relationships" r:id="rId4"/>
          </a:graphicData>
        </a:graphic>
      </p:graphicFrame>
      <p:sp>
        <p:nvSpPr>
          <p:cNvPr id="13" name="Shape 392">
            <a:extLst>
              <a:ext uri="{FF2B5EF4-FFF2-40B4-BE49-F238E27FC236}">
                <a16:creationId xmlns:a16="http://schemas.microsoft.com/office/drawing/2014/main" id="{9DF18F5C-7CD6-41BA-9D63-48AB0CCAB5D2}"/>
              </a:ext>
            </a:extLst>
          </p:cNvPr>
          <p:cNvSpPr txBox="1"/>
          <p:nvPr/>
        </p:nvSpPr>
        <p:spPr>
          <a:xfrm>
            <a:off x="3199439" y="1084752"/>
            <a:ext cx="4135727" cy="622366"/>
          </a:xfrm>
          <a:prstGeom prst="rect">
            <a:avLst/>
          </a:prstGeom>
          <a:noFill/>
          <a:ln>
            <a:noFill/>
          </a:ln>
        </p:spPr>
        <p:txBody>
          <a:bodyPr lIns="91425" tIns="91425" rIns="91425" bIns="91425" anchor="t" anchorCtr="0">
            <a:noAutofit/>
          </a:bodyPr>
          <a:lstStyle/>
          <a:p>
            <a:pPr marL="12700" lvl="2">
              <a:lnSpc>
                <a:spcPts val="2500"/>
              </a:lnSpc>
            </a:pPr>
            <a:r>
              <a:rPr lang="ja-JP" altLang="en-US" sz="1400" b="1">
                <a:solidFill>
                  <a:schemeClr val="accent3">
                    <a:lumMod val="25000"/>
                  </a:schemeClr>
                </a:solidFill>
                <a:latin typeface="Meiryo" charset="-128"/>
                <a:ea typeface="Meiryo" charset="-128"/>
                <a:cs typeface="Meiryo" charset="-128"/>
              </a:rPr>
              <a:t>コアユーザー</a:t>
            </a:r>
            <a:r>
              <a:rPr lang="ja-JP" altLang="en-US" sz="1400" b="1" dirty="0">
                <a:solidFill>
                  <a:schemeClr val="accent3">
                    <a:lumMod val="25000"/>
                  </a:schemeClr>
                </a:solidFill>
                <a:latin typeface="Meiryo" charset="-128"/>
                <a:ea typeface="Meiryo" charset="-128"/>
                <a:cs typeface="Meiryo" charset="-128"/>
              </a:rPr>
              <a:t>は、大都市圏在住の</a:t>
            </a:r>
            <a:r>
              <a:rPr lang="en-US" altLang="ja-JP" sz="1400" b="1" dirty="0">
                <a:solidFill>
                  <a:schemeClr val="accent3">
                    <a:lumMod val="25000"/>
                  </a:schemeClr>
                </a:solidFill>
                <a:latin typeface="Meiryo" charset="-128"/>
                <a:ea typeface="Meiryo" charset="-128"/>
                <a:cs typeface="Meiryo" charset="-128"/>
              </a:rPr>
              <a:t>30</a:t>
            </a:r>
            <a:r>
              <a:rPr lang="ja-JP" altLang="en-US" sz="1400" b="1" dirty="0">
                <a:solidFill>
                  <a:schemeClr val="accent3">
                    <a:lumMod val="25000"/>
                  </a:schemeClr>
                </a:solidFill>
                <a:latin typeface="Meiryo" charset="-128"/>
                <a:ea typeface="Meiryo" charset="-128"/>
                <a:cs typeface="Meiryo" charset="-128"/>
              </a:rPr>
              <a:t>代ママ</a:t>
            </a:r>
            <a:endParaRPr lang="en-US" altLang="ja-JP" sz="1400" b="1" dirty="0">
              <a:solidFill>
                <a:schemeClr val="accent3">
                  <a:lumMod val="25000"/>
                </a:schemeClr>
              </a:solidFill>
              <a:latin typeface="Meiryo" charset="-128"/>
              <a:ea typeface="Meiryo" charset="-128"/>
              <a:cs typeface="Meiryo" charset="-128"/>
            </a:endParaRPr>
          </a:p>
        </p:txBody>
      </p:sp>
      <p:sp>
        <p:nvSpPr>
          <p:cNvPr id="47" name="テキスト ボックス 46">
            <a:extLst>
              <a:ext uri="{FF2B5EF4-FFF2-40B4-BE49-F238E27FC236}">
                <a16:creationId xmlns:a16="http://schemas.microsoft.com/office/drawing/2014/main" id="{5CBCACE9-5031-5440-9671-FBB08537372A}"/>
              </a:ext>
            </a:extLst>
          </p:cNvPr>
          <p:cNvSpPr txBox="1"/>
          <p:nvPr/>
        </p:nvSpPr>
        <p:spPr>
          <a:xfrm>
            <a:off x="846222" y="1235970"/>
            <a:ext cx="1661553" cy="338554"/>
          </a:xfrm>
          <a:prstGeom prst="rect">
            <a:avLst/>
          </a:prstGeom>
          <a:noFill/>
        </p:spPr>
        <p:txBody>
          <a:bodyPr wrap="square" rtlCol="0">
            <a:spAutoFit/>
          </a:bodyPr>
          <a:lstStyle/>
          <a:p>
            <a:r>
              <a:rPr kumimoji="1" lang="ja-JP" altLang="en-US" sz="1600" b="1">
                <a:solidFill>
                  <a:schemeClr val="accent3">
                    <a:lumMod val="25000"/>
                  </a:schemeClr>
                </a:solidFill>
                <a:cs typeface="Meiryo UI" panose="020B0604030504040204" pitchFamily="50" charset="-128"/>
              </a:rPr>
              <a:t>ユーザー属性</a:t>
            </a:r>
            <a:endParaRPr kumimoji="1" lang="ja-JP" altLang="en-US" sz="1600" b="1" dirty="0">
              <a:solidFill>
                <a:schemeClr val="accent3">
                  <a:lumMod val="25000"/>
                </a:schemeClr>
              </a:solidFill>
              <a:cs typeface="Meiryo UI" panose="020B0604030504040204" pitchFamily="50" charset="-128"/>
            </a:endParaRPr>
          </a:p>
        </p:txBody>
      </p:sp>
      <p:pic>
        <p:nvPicPr>
          <p:cNvPr id="49" name="図 48">
            <a:extLst>
              <a:ext uri="{FF2B5EF4-FFF2-40B4-BE49-F238E27FC236}">
                <a16:creationId xmlns:a16="http://schemas.microsoft.com/office/drawing/2014/main" id="{91B9C938-8244-8041-8543-86F92253103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96887" y="1279340"/>
            <a:ext cx="307915" cy="253577"/>
          </a:xfrm>
          <a:prstGeom prst="rect">
            <a:avLst/>
          </a:prstGeom>
        </p:spPr>
      </p:pic>
      <p:grpSp>
        <p:nvGrpSpPr>
          <p:cNvPr id="66" name="グループ化 65">
            <a:extLst>
              <a:ext uri="{FF2B5EF4-FFF2-40B4-BE49-F238E27FC236}">
                <a16:creationId xmlns:a16="http://schemas.microsoft.com/office/drawing/2014/main" id="{3C53BEC7-4A8B-4D4E-BFAB-A8466332AAFB}"/>
              </a:ext>
            </a:extLst>
          </p:cNvPr>
          <p:cNvGrpSpPr/>
          <p:nvPr/>
        </p:nvGrpSpPr>
        <p:grpSpPr>
          <a:xfrm>
            <a:off x="6172844" y="3562978"/>
            <a:ext cx="2540000" cy="2540000"/>
            <a:chOff x="6302158" y="3888777"/>
            <a:chExt cx="2540000" cy="2540000"/>
          </a:xfrm>
        </p:grpSpPr>
        <p:pic>
          <p:nvPicPr>
            <p:cNvPr id="53" name="図 52">
              <a:extLst>
                <a:ext uri="{FF2B5EF4-FFF2-40B4-BE49-F238E27FC236}">
                  <a16:creationId xmlns:a16="http://schemas.microsoft.com/office/drawing/2014/main" id="{629AA923-0035-1846-8425-BA3C61D16C6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302158" y="3888777"/>
              <a:ext cx="2540000" cy="2540000"/>
            </a:xfrm>
            <a:prstGeom prst="rect">
              <a:avLst/>
            </a:prstGeom>
          </p:spPr>
        </p:pic>
        <p:sp>
          <p:nvSpPr>
            <p:cNvPr id="54" name="正方形/長方形 53">
              <a:extLst>
                <a:ext uri="{FF2B5EF4-FFF2-40B4-BE49-F238E27FC236}">
                  <a16:creationId xmlns:a16="http://schemas.microsoft.com/office/drawing/2014/main" id="{88085D8D-1444-A547-87BF-84777A6A3F42}"/>
                </a:ext>
              </a:extLst>
            </p:cNvPr>
            <p:cNvSpPr/>
            <p:nvPr/>
          </p:nvSpPr>
          <p:spPr>
            <a:xfrm>
              <a:off x="7852980" y="5389731"/>
              <a:ext cx="561644" cy="461665"/>
            </a:xfrm>
            <a:prstGeom prst="rect">
              <a:avLst/>
            </a:prstGeom>
          </p:spPr>
          <p:txBody>
            <a:bodyPr wrap="square">
              <a:spAutoFit/>
            </a:bodyPr>
            <a:lstStyle/>
            <a:p>
              <a:r>
                <a:rPr lang="ja-JP" altLang="en-US" sz="1200" b="1">
                  <a:solidFill>
                    <a:schemeClr val="accent3">
                      <a:lumMod val="25000"/>
                    </a:schemeClr>
                  </a:solidFill>
                  <a:latin typeface="+mn-ea"/>
                </a:rPr>
                <a:t>関東</a:t>
              </a:r>
              <a:r>
                <a:rPr lang="en-US" altLang="ja-JP" sz="1200" dirty="0">
                  <a:solidFill>
                    <a:schemeClr val="accent3">
                      <a:lumMod val="25000"/>
                    </a:schemeClr>
                  </a:solidFill>
                  <a:latin typeface="+mn-ea"/>
                </a:rPr>
                <a:t> </a:t>
              </a:r>
            </a:p>
            <a:p>
              <a:r>
                <a:rPr lang="en-US" altLang="ja-JP" sz="1200" dirty="0">
                  <a:solidFill>
                    <a:schemeClr val="accent3">
                      <a:lumMod val="25000"/>
                    </a:schemeClr>
                  </a:solidFill>
                  <a:latin typeface="+mn-ea"/>
                </a:rPr>
                <a:t>50%</a:t>
              </a:r>
            </a:p>
          </p:txBody>
        </p:sp>
        <p:sp>
          <p:nvSpPr>
            <p:cNvPr id="56" name="正方形/長方形 55">
              <a:extLst>
                <a:ext uri="{FF2B5EF4-FFF2-40B4-BE49-F238E27FC236}">
                  <a16:creationId xmlns:a16="http://schemas.microsoft.com/office/drawing/2014/main" id="{69D1A3FA-D8CE-7D44-9AC4-CB7689391FA7}"/>
                </a:ext>
              </a:extLst>
            </p:cNvPr>
            <p:cNvSpPr/>
            <p:nvPr/>
          </p:nvSpPr>
          <p:spPr>
            <a:xfrm>
              <a:off x="7144624" y="5515284"/>
              <a:ext cx="561644" cy="461665"/>
            </a:xfrm>
            <a:prstGeom prst="rect">
              <a:avLst/>
            </a:prstGeom>
          </p:spPr>
          <p:txBody>
            <a:bodyPr wrap="square">
              <a:spAutoFit/>
            </a:bodyPr>
            <a:lstStyle/>
            <a:p>
              <a:r>
                <a:rPr lang="ja-JP" altLang="en-US" sz="1200" b="1">
                  <a:solidFill>
                    <a:schemeClr val="accent3">
                      <a:lumMod val="25000"/>
                    </a:schemeClr>
                  </a:solidFill>
                  <a:latin typeface="+mn-ea"/>
                </a:rPr>
                <a:t>近畿</a:t>
              </a:r>
              <a:r>
                <a:rPr lang="en-US" altLang="ja-JP" sz="1200" dirty="0">
                  <a:solidFill>
                    <a:schemeClr val="accent3">
                      <a:lumMod val="25000"/>
                    </a:schemeClr>
                  </a:solidFill>
                  <a:latin typeface="+mn-ea"/>
                </a:rPr>
                <a:t> </a:t>
              </a:r>
            </a:p>
            <a:p>
              <a:r>
                <a:rPr lang="en-US" altLang="ja-JP" sz="1200" dirty="0">
                  <a:solidFill>
                    <a:schemeClr val="accent3">
                      <a:lumMod val="25000"/>
                    </a:schemeClr>
                  </a:solidFill>
                  <a:latin typeface="+mn-ea"/>
                </a:rPr>
                <a:t>23%</a:t>
              </a:r>
            </a:p>
          </p:txBody>
        </p:sp>
        <p:sp>
          <p:nvSpPr>
            <p:cNvPr id="61" name="正方形/長方形 60">
              <a:extLst>
                <a:ext uri="{FF2B5EF4-FFF2-40B4-BE49-F238E27FC236}">
                  <a16:creationId xmlns:a16="http://schemas.microsoft.com/office/drawing/2014/main" id="{68456C8A-A99E-954C-A84F-E4A50D4DECBC}"/>
                </a:ext>
              </a:extLst>
            </p:cNvPr>
            <p:cNvSpPr/>
            <p:nvPr/>
          </p:nvSpPr>
          <p:spPr>
            <a:xfrm>
              <a:off x="7807686" y="4750151"/>
              <a:ext cx="561644" cy="461665"/>
            </a:xfrm>
            <a:prstGeom prst="rect">
              <a:avLst/>
            </a:prstGeom>
          </p:spPr>
          <p:txBody>
            <a:bodyPr wrap="square">
              <a:spAutoFit/>
            </a:bodyPr>
            <a:lstStyle/>
            <a:p>
              <a:pPr algn="ctr"/>
              <a:r>
                <a:rPr lang="ja-JP" altLang="en-US" sz="1200" b="1">
                  <a:solidFill>
                    <a:schemeClr val="accent3">
                      <a:lumMod val="25000"/>
                    </a:schemeClr>
                  </a:solidFill>
                  <a:latin typeface="+mn-ea"/>
                </a:rPr>
                <a:t>東北</a:t>
              </a:r>
              <a:r>
                <a:rPr lang="en-US" altLang="ja-JP" sz="1200" dirty="0">
                  <a:solidFill>
                    <a:schemeClr val="accent3">
                      <a:lumMod val="25000"/>
                    </a:schemeClr>
                  </a:solidFill>
                  <a:latin typeface="+mn-ea"/>
                </a:rPr>
                <a:t> </a:t>
              </a:r>
            </a:p>
            <a:p>
              <a:pPr algn="ctr"/>
              <a:r>
                <a:rPr lang="en-US" altLang="ja-JP" sz="1200" dirty="0">
                  <a:solidFill>
                    <a:schemeClr val="accent3">
                      <a:lumMod val="25000"/>
                    </a:schemeClr>
                  </a:solidFill>
                  <a:latin typeface="+mn-ea"/>
                </a:rPr>
                <a:t>3%</a:t>
              </a:r>
            </a:p>
          </p:txBody>
        </p:sp>
        <p:sp>
          <p:nvSpPr>
            <p:cNvPr id="62" name="正方形/長方形 61">
              <a:extLst>
                <a:ext uri="{FF2B5EF4-FFF2-40B4-BE49-F238E27FC236}">
                  <a16:creationId xmlns:a16="http://schemas.microsoft.com/office/drawing/2014/main" id="{2AAE5391-31D9-D542-8E32-ED377072AD3E}"/>
                </a:ext>
              </a:extLst>
            </p:cNvPr>
            <p:cNvSpPr/>
            <p:nvPr/>
          </p:nvSpPr>
          <p:spPr>
            <a:xfrm>
              <a:off x="7441470" y="5163478"/>
              <a:ext cx="561644" cy="461665"/>
            </a:xfrm>
            <a:prstGeom prst="rect">
              <a:avLst/>
            </a:prstGeom>
          </p:spPr>
          <p:txBody>
            <a:bodyPr wrap="square">
              <a:spAutoFit/>
            </a:bodyPr>
            <a:lstStyle/>
            <a:p>
              <a:r>
                <a:rPr lang="ja-JP" altLang="en-US" sz="1200" b="1">
                  <a:solidFill>
                    <a:schemeClr val="accent3">
                      <a:lumMod val="25000"/>
                    </a:schemeClr>
                  </a:solidFill>
                  <a:latin typeface="+mn-ea"/>
                </a:rPr>
                <a:t>中部</a:t>
              </a:r>
              <a:r>
                <a:rPr lang="en-US" altLang="ja-JP" sz="1200" dirty="0">
                  <a:solidFill>
                    <a:schemeClr val="accent3">
                      <a:lumMod val="25000"/>
                    </a:schemeClr>
                  </a:solidFill>
                  <a:latin typeface="+mn-ea"/>
                </a:rPr>
                <a:t> </a:t>
              </a:r>
            </a:p>
            <a:p>
              <a:r>
                <a:rPr lang="en-US" altLang="ja-JP" sz="1200" dirty="0">
                  <a:solidFill>
                    <a:schemeClr val="accent3">
                      <a:lumMod val="25000"/>
                    </a:schemeClr>
                  </a:solidFill>
                  <a:latin typeface="+mn-ea"/>
                </a:rPr>
                <a:t>12%</a:t>
              </a:r>
            </a:p>
          </p:txBody>
        </p:sp>
        <p:sp>
          <p:nvSpPr>
            <p:cNvPr id="63" name="正方形/長方形 62">
              <a:extLst>
                <a:ext uri="{FF2B5EF4-FFF2-40B4-BE49-F238E27FC236}">
                  <a16:creationId xmlns:a16="http://schemas.microsoft.com/office/drawing/2014/main" id="{95B83209-6D37-C84A-B8B2-CDB0B868E48D}"/>
                </a:ext>
              </a:extLst>
            </p:cNvPr>
            <p:cNvSpPr/>
            <p:nvPr/>
          </p:nvSpPr>
          <p:spPr>
            <a:xfrm>
              <a:off x="6388409" y="5746116"/>
              <a:ext cx="561644" cy="461665"/>
            </a:xfrm>
            <a:prstGeom prst="rect">
              <a:avLst/>
            </a:prstGeom>
          </p:spPr>
          <p:txBody>
            <a:bodyPr wrap="square">
              <a:spAutoFit/>
            </a:bodyPr>
            <a:lstStyle/>
            <a:p>
              <a:r>
                <a:rPr lang="ja-JP" altLang="en-US" sz="1200" b="1">
                  <a:solidFill>
                    <a:schemeClr val="accent3">
                      <a:lumMod val="25000"/>
                    </a:schemeClr>
                  </a:solidFill>
                  <a:latin typeface="+mn-ea"/>
                </a:rPr>
                <a:t>九州</a:t>
              </a:r>
              <a:r>
                <a:rPr lang="en-US" altLang="ja-JP" sz="1200" dirty="0">
                  <a:solidFill>
                    <a:schemeClr val="accent3">
                      <a:lumMod val="25000"/>
                    </a:schemeClr>
                  </a:solidFill>
                  <a:latin typeface="+mn-ea"/>
                </a:rPr>
                <a:t> </a:t>
              </a:r>
            </a:p>
            <a:p>
              <a:r>
                <a:rPr lang="en-US" altLang="ja-JP" sz="1200" dirty="0">
                  <a:solidFill>
                    <a:schemeClr val="accent3">
                      <a:lumMod val="25000"/>
                    </a:schemeClr>
                  </a:solidFill>
                  <a:latin typeface="+mn-ea"/>
                </a:rPr>
                <a:t>5%</a:t>
              </a:r>
            </a:p>
          </p:txBody>
        </p:sp>
        <p:sp>
          <p:nvSpPr>
            <p:cNvPr id="64" name="正方形/長方形 63">
              <a:extLst>
                <a:ext uri="{FF2B5EF4-FFF2-40B4-BE49-F238E27FC236}">
                  <a16:creationId xmlns:a16="http://schemas.microsoft.com/office/drawing/2014/main" id="{7243CE49-20AF-114B-9ADB-3C4DC75C58C4}"/>
                </a:ext>
              </a:extLst>
            </p:cNvPr>
            <p:cNvSpPr/>
            <p:nvPr/>
          </p:nvSpPr>
          <p:spPr>
            <a:xfrm>
              <a:off x="7924617" y="3983933"/>
              <a:ext cx="749113" cy="461665"/>
            </a:xfrm>
            <a:prstGeom prst="rect">
              <a:avLst/>
            </a:prstGeom>
          </p:spPr>
          <p:txBody>
            <a:bodyPr wrap="square">
              <a:spAutoFit/>
            </a:bodyPr>
            <a:lstStyle/>
            <a:p>
              <a:pPr algn="ctr"/>
              <a:r>
                <a:rPr lang="ja-JP" altLang="en-US" sz="1200" b="1">
                  <a:solidFill>
                    <a:schemeClr val="accent3">
                      <a:lumMod val="25000"/>
                    </a:schemeClr>
                  </a:solidFill>
                  <a:latin typeface="+mn-ea"/>
                </a:rPr>
                <a:t>北海道</a:t>
              </a:r>
              <a:r>
                <a:rPr lang="en-US" altLang="ja-JP" sz="1200" dirty="0">
                  <a:solidFill>
                    <a:schemeClr val="accent3">
                      <a:lumMod val="25000"/>
                    </a:schemeClr>
                  </a:solidFill>
                  <a:latin typeface="+mn-ea"/>
                </a:rPr>
                <a:t> </a:t>
              </a:r>
            </a:p>
            <a:p>
              <a:pPr algn="ctr"/>
              <a:r>
                <a:rPr lang="en-US" altLang="ja-JP" sz="1200" dirty="0">
                  <a:solidFill>
                    <a:schemeClr val="accent3">
                      <a:lumMod val="25000"/>
                    </a:schemeClr>
                  </a:solidFill>
                  <a:latin typeface="+mn-ea"/>
                </a:rPr>
                <a:t>3%</a:t>
              </a:r>
            </a:p>
          </p:txBody>
        </p:sp>
        <p:sp>
          <p:nvSpPr>
            <p:cNvPr id="65" name="正方形/長方形 64">
              <a:extLst>
                <a:ext uri="{FF2B5EF4-FFF2-40B4-BE49-F238E27FC236}">
                  <a16:creationId xmlns:a16="http://schemas.microsoft.com/office/drawing/2014/main" id="{DE4EBAA3-D0A4-AE44-876C-5507FF651AD6}"/>
                </a:ext>
              </a:extLst>
            </p:cNvPr>
            <p:cNvSpPr/>
            <p:nvPr/>
          </p:nvSpPr>
          <p:spPr>
            <a:xfrm>
              <a:off x="6595030" y="5378512"/>
              <a:ext cx="747349" cy="461665"/>
            </a:xfrm>
            <a:prstGeom prst="rect">
              <a:avLst/>
            </a:prstGeom>
          </p:spPr>
          <p:txBody>
            <a:bodyPr wrap="square">
              <a:spAutoFit/>
            </a:bodyPr>
            <a:lstStyle/>
            <a:p>
              <a:pPr algn="ctr"/>
              <a:r>
                <a:rPr lang="ja-JP" altLang="en-US" sz="1200" b="1">
                  <a:solidFill>
                    <a:schemeClr val="accent3">
                      <a:lumMod val="25000"/>
                    </a:schemeClr>
                  </a:solidFill>
                  <a:latin typeface="+mn-ea"/>
                </a:rPr>
                <a:t>中四国</a:t>
              </a:r>
              <a:r>
                <a:rPr lang="en-US" altLang="ja-JP" sz="1200" dirty="0">
                  <a:solidFill>
                    <a:schemeClr val="accent3">
                      <a:lumMod val="25000"/>
                    </a:schemeClr>
                  </a:solidFill>
                  <a:latin typeface="+mn-ea"/>
                </a:rPr>
                <a:t> </a:t>
              </a:r>
            </a:p>
            <a:p>
              <a:pPr algn="ctr"/>
              <a:r>
                <a:rPr lang="en-US" altLang="ja-JP" sz="1200" dirty="0">
                  <a:solidFill>
                    <a:schemeClr val="accent3">
                      <a:lumMod val="25000"/>
                    </a:schemeClr>
                  </a:solidFill>
                  <a:latin typeface="+mn-ea"/>
                </a:rPr>
                <a:t>4%</a:t>
              </a:r>
            </a:p>
          </p:txBody>
        </p:sp>
      </p:grpSp>
      <p:sp>
        <p:nvSpPr>
          <p:cNvPr id="67" name="テキスト ボックス 66">
            <a:extLst>
              <a:ext uri="{FF2B5EF4-FFF2-40B4-BE49-F238E27FC236}">
                <a16:creationId xmlns:a16="http://schemas.microsoft.com/office/drawing/2014/main" id="{61F8D4BE-AB1B-A74B-9266-F57AF04B3271}"/>
              </a:ext>
            </a:extLst>
          </p:cNvPr>
          <p:cNvSpPr txBox="1"/>
          <p:nvPr/>
        </p:nvSpPr>
        <p:spPr>
          <a:xfrm>
            <a:off x="6420084" y="4210096"/>
            <a:ext cx="1135890" cy="369332"/>
          </a:xfrm>
          <a:prstGeom prst="rect">
            <a:avLst/>
          </a:prstGeom>
          <a:noFill/>
        </p:spPr>
        <p:txBody>
          <a:bodyPr wrap="square" rtlCol="0">
            <a:spAutoFit/>
          </a:bodyPr>
          <a:lstStyle/>
          <a:p>
            <a:r>
              <a:rPr kumimoji="1" lang="ja-JP" altLang="en-US" b="1">
                <a:solidFill>
                  <a:schemeClr val="accent3">
                    <a:lumMod val="25000"/>
                  </a:schemeClr>
                </a:solidFill>
                <a:cs typeface="Meiryo UI" panose="020B0604030504040204" pitchFamily="50" charset="-128"/>
              </a:rPr>
              <a:t>居住地</a:t>
            </a:r>
            <a:endParaRPr kumimoji="1" lang="en-US" altLang="ja-JP" b="1" dirty="0">
              <a:solidFill>
                <a:schemeClr val="accent3">
                  <a:lumMod val="25000"/>
                </a:schemeClr>
              </a:solidFill>
              <a:cs typeface="Meiryo UI" panose="020B0604030504040204" pitchFamily="50" charset="-128"/>
            </a:endParaRPr>
          </a:p>
        </p:txBody>
      </p:sp>
      <p:sp>
        <p:nvSpPr>
          <p:cNvPr id="25" name="テキスト ボックス 24">
            <a:extLst>
              <a:ext uri="{FF2B5EF4-FFF2-40B4-BE49-F238E27FC236}">
                <a16:creationId xmlns:a16="http://schemas.microsoft.com/office/drawing/2014/main" id="{CE930E67-E8E4-5348-A78E-5C924F94394C}"/>
              </a:ext>
            </a:extLst>
          </p:cNvPr>
          <p:cNvSpPr txBox="1"/>
          <p:nvPr/>
        </p:nvSpPr>
        <p:spPr>
          <a:xfrm>
            <a:off x="1114561" y="4289884"/>
            <a:ext cx="1661553" cy="338554"/>
          </a:xfrm>
          <a:prstGeom prst="rect">
            <a:avLst/>
          </a:prstGeom>
          <a:noFill/>
        </p:spPr>
        <p:txBody>
          <a:bodyPr wrap="square" rtlCol="0">
            <a:spAutoFit/>
          </a:bodyPr>
          <a:lstStyle/>
          <a:p>
            <a:r>
              <a:rPr kumimoji="1" lang="ja-JP" altLang="en-US" sz="1600" b="1" dirty="0">
                <a:solidFill>
                  <a:schemeClr val="accent3">
                    <a:lumMod val="25000"/>
                  </a:schemeClr>
                </a:solidFill>
                <a:cs typeface="Meiryo UI" panose="020B0604030504040204" pitchFamily="50" charset="-128"/>
              </a:rPr>
              <a:t>サイト利用状況</a:t>
            </a:r>
            <a:endParaRPr kumimoji="1" lang="ja-JP" altLang="en-US" sz="1400" b="1" dirty="0">
              <a:solidFill>
                <a:schemeClr val="accent3">
                  <a:lumMod val="25000"/>
                </a:schemeClr>
              </a:solidFill>
              <a:cs typeface="Meiryo UI" panose="020B0604030504040204" pitchFamily="50" charset="-128"/>
            </a:endParaRPr>
          </a:p>
        </p:txBody>
      </p:sp>
      <p:graphicFrame>
        <p:nvGraphicFramePr>
          <p:cNvPr id="26" name="表 25">
            <a:extLst>
              <a:ext uri="{FF2B5EF4-FFF2-40B4-BE49-F238E27FC236}">
                <a16:creationId xmlns:a16="http://schemas.microsoft.com/office/drawing/2014/main" id="{2C39C524-084D-E347-A095-6D5ABEC0AF9E}"/>
              </a:ext>
            </a:extLst>
          </p:cNvPr>
          <p:cNvGraphicFramePr>
            <a:graphicFrameLocks noGrp="1"/>
          </p:cNvGraphicFramePr>
          <p:nvPr>
            <p:extLst>
              <p:ext uri="{D42A27DB-BD31-4B8C-83A1-F6EECF244321}">
                <p14:modId xmlns:p14="http://schemas.microsoft.com/office/powerpoint/2010/main" val="318574107"/>
              </p:ext>
            </p:extLst>
          </p:nvPr>
        </p:nvGraphicFramePr>
        <p:xfrm>
          <a:off x="1359860" y="4834054"/>
          <a:ext cx="2001128" cy="914400"/>
        </p:xfrm>
        <a:graphic>
          <a:graphicData uri="http://schemas.openxmlformats.org/drawingml/2006/table">
            <a:tbl>
              <a:tblPr>
                <a:tableStyleId>{5940675A-B579-460E-94D1-54222C63F5DA}</a:tableStyleId>
              </a:tblPr>
              <a:tblGrid>
                <a:gridCol w="2001128">
                  <a:extLst>
                    <a:ext uri="{9D8B030D-6E8A-4147-A177-3AD203B41FA5}">
                      <a16:colId xmlns:a16="http://schemas.microsoft.com/office/drawing/2014/main" val="20000"/>
                    </a:ext>
                  </a:extLst>
                </a:gridCol>
              </a:tblGrid>
              <a:tr h="289414">
                <a:tc>
                  <a:txBody>
                    <a:bodyPr/>
                    <a:lstStyle/>
                    <a:p>
                      <a:r>
                        <a:rPr kumimoji="1" lang="ja-JP" altLang="en-US" sz="1400" b="0" dirty="0">
                          <a:solidFill>
                            <a:schemeClr val="accent3">
                              <a:lumMod val="25000"/>
                            </a:schemeClr>
                          </a:solidFill>
                        </a:rPr>
                        <a:t>ページビュー数</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414">
                <a:tc>
                  <a:txBody>
                    <a:bodyPr/>
                    <a:lstStyle/>
                    <a:p>
                      <a:r>
                        <a:rPr kumimoji="1" lang="ja-JP" altLang="en-US" sz="1400" b="0" dirty="0">
                          <a:solidFill>
                            <a:schemeClr val="accent3">
                              <a:lumMod val="25000"/>
                            </a:schemeClr>
                          </a:solidFill>
                        </a:rPr>
                        <a:t>ユニークユーザー数</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89414">
                <a:tc>
                  <a:txBody>
                    <a:bodyPr/>
                    <a:lstStyle/>
                    <a:p>
                      <a:endParaRPr kumimoji="1" lang="ja-JP" altLang="en-US" sz="1400" dirty="0">
                        <a:solidFill>
                          <a:schemeClr val="accent3">
                            <a:lumMod val="25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71273805"/>
                  </a:ext>
                </a:extLst>
              </a:tr>
            </a:tbl>
          </a:graphicData>
        </a:graphic>
      </p:graphicFrame>
      <p:graphicFrame>
        <p:nvGraphicFramePr>
          <p:cNvPr id="27" name="表 26">
            <a:extLst>
              <a:ext uri="{FF2B5EF4-FFF2-40B4-BE49-F238E27FC236}">
                <a16:creationId xmlns:a16="http://schemas.microsoft.com/office/drawing/2014/main" id="{3F9DCE76-704A-6C4F-AB39-275E5C8AAC85}"/>
              </a:ext>
            </a:extLst>
          </p:cNvPr>
          <p:cNvGraphicFramePr>
            <a:graphicFrameLocks noGrp="1"/>
          </p:cNvGraphicFramePr>
          <p:nvPr>
            <p:extLst>
              <p:ext uri="{D42A27DB-BD31-4B8C-83A1-F6EECF244321}">
                <p14:modId xmlns:p14="http://schemas.microsoft.com/office/powerpoint/2010/main" val="811362476"/>
              </p:ext>
            </p:extLst>
          </p:nvPr>
        </p:nvGraphicFramePr>
        <p:xfrm>
          <a:off x="3363953" y="4834054"/>
          <a:ext cx="1662440" cy="975360"/>
        </p:xfrm>
        <a:graphic>
          <a:graphicData uri="http://schemas.openxmlformats.org/drawingml/2006/table">
            <a:tbl>
              <a:tblPr>
                <a:tableStyleId>{5940675A-B579-460E-94D1-54222C63F5DA}</a:tableStyleId>
              </a:tblPr>
              <a:tblGrid>
                <a:gridCol w="1662440">
                  <a:extLst>
                    <a:ext uri="{9D8B030D-6E8A-4147-A177-3AD203B41FA5}">
                      <a16:colId xmlns:a16="http://schemas.microsoft.com/office/drawing/2014/main" val="20001"/>
                    </a:ext>
                  </a:extLst>
                </a:gridCol>
              </a:tblGrid>
              <a:tr h="2894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dirty="0">
                          <a:solidFill>
                            <a:schemeClr val="accent3">
                              <a:lumMod val="25000"/>
                            </a:schemeClr>
                          </a:solidFill>
                        </a:rPr>
                        <a:t>約 </a:t>
                      </a:r>
                      <a:r>
                        <a:rPr kumimoji="1" lang="en-US" altLang="ja-JP" sz="1600" b="1" dirty="0">
                          <a:solidFill>
                            <a:schemeClr val="accent3">
                              <a:lumMod val="25000"/>
                            </a:schemeClr>
                          </a:solidFill>
                        </a:rPr>
                        <a:t>1,200,000 </a:t>
                      </a:r>
                      <a:r>
                        <a:rPr kumimoji="1" lang="en-US" altLang="ja-JP" sz="1400" b="1" dirty="0">
                          <a:solidFill>
                            <a:schemeClr val="accent3">
                              <a:lumMod val="25000"/>
                            </a:schemeClr>
                          </a:solidFill>
                        </a:rPr>
                        <a:t>PV</a:t>
                      </a:r>
                      <a:endParaRPr kumimoji="1" lang="ja-JP" altLang="en-US" sz="1400" b="1" dirty="0">
                        <a:solidFill>
                          <a:schemeClr val="accent3">
                            <a:lumMod val="25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414">
                <a:tc>
                  <a:txBody>
                    <a:bodyPr/>
                    <a:lstStyle/>
                    <a:p>
                      <a:r>
                        <a:rPr kumimoji="1" lang="ja-JP" altLang="en-US" sz="1400" b="0" dirty="0">
                          <a:solidFill>
                            <a:schemeClr val="accent3">
                              <a:lumMod val="25000"/>
                            </a:schemeClr>
                          </a:solidFill>
                        </a:rPr>
                        <a:t>約 </a:t>
                      </a:r>
                      <a:r>
                        <a:rPr kumimoji="1" lang="ja-JP" altLang="en-US" sz="1600" b="1" dirty="0">
                          <a:solidFill>
                            <a:schemeClr val="accent3">
                              <a:lumMod val="25000"/>
                            </a:schemeClr>
                          </a:solidFill>
                        </a:rPr>
                        <a:t>   </a:t>
                      </a:r>
                      <a:r>
                        <a:rPr kumimoji="1" lang="en-US" altLang="ja-JP" sz="1600" b="1" dirty="0">
                          <a:solidFill>
                            <a:schemeClr val="accent3">
                              <a:lumMod val="25000"/>
                            </a:schemeClr>
                          </a:solidFill>
                        </a:rPr>
                        <a:t>800,000 </a:t>
                      </a:r>
                      <a:r>
                        <a:rPr kumimoji="1" lang="en-US" altLang="ja-JP" sz="1400" b="1" dirty="0">
                          <a:solidFill>
                            <a:schemeClr val="accent3">
                              <a:lumMod val="25000"/>
                            </a:schemeClr>
                          </a:solidFill>
                        </a:rPr>
                        <a:t>UU</a:t>
                      </a:r>
                      <a:endParaRPr kumimoji="1" lang="ja-JP" altLang="en-US" sz="1400" b="1" dirty="0">
                        <a:solidFill>
                          <a:schemeClr val="accent3">
                            <a:lumMod val="25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89414">
                <a:tc>
                  <a:txBody>
                    <a:bodyPr/>
                    <a:lstStyle/>
                    <a:p>
                      <a:endParaRPr kumimoji="1" lang="ja-JP" altLang="en-US" sz="1400" dirty="0">
                        <a:solidFill>
                          <a:schemeClr val="accent3">
                            <a:lumMod val="25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71273805"/>
                  </a:ext>
                </a:extLst>
              </a:tr>
            </a:tbl>
          </a:graphicData>
        </a:graphic>
      </p:graphicFrame>
      <p:pic>
        <p:nvPicPr>
          <p:cNvPr id="28" name="図 27">
            <a:extLst>
              <a:ext uri="{FF2B5EF4-FFF2-40B4-BE49-F238E27FC236}">
                <a16:creationId xmlns:a16="http://schemas.microsoft.com/office/drawing/2014/main" id="{8C633B1C-1980-EF42-BCBB-84090E6E922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84135" y="4310880"/>
            <a:ext cx="307915" cy="253577"/>
          </a:xfrm>
          <a:prstGeom prst="rect">
            <a:avLst/>
          </a:prstGeom>
        </p:spPr>
      </p:pic>
      <p:cxnSp>
        <p:nvCxnSpPr>
          <p:cNvPr id="29" name="直線コネクタ 28">
            <a:extLst>
              <a:ext uri="{FF2B5EF4-FFF2-40B4-BE49-F238E27FC236}">
                <a16:creationId xmlns:a16="http://schemas.microsoft.com/office/drawing/2014/main" id="{BCD5A5EA-D96F-E841-B38D-8E5B30F27F7D}"/>
              </a:ext>
            </a:extLst>
          </p:cNvPr>
          <p:cNvCxnSpPr/>
          <p:nvPr/>
        </p:nvCxnSpPr>
        <p:spPr>
          <a:xfrm>
            <a:off x="1291278" y="4811194"/>
            <a:ext cx="0" cy="650424"/>
          </a:xfrm>
          <a:prstGeom prst="line">
            <a:avLst/>
          </a:prstGeom>
          <a:ln w="12700" cap="rnd">
            <a:solidFill>
              <a:schemeClr val="accent3">
                <a:lumMod val="25000"/>
              </a:schemeClr>
            </a:solidFill>
            <a:round/>
          </a:ln>
        </p:spPr>
        <p:style>
          <a:lnRef idx="1">
            <a:schemeClr val="accent1"/>
          </a:lnRef>
          <a:fillRef idx="0">
            <a:schemeClr val="accent1"/>
          </a:fillRef>
          <a:effectRef idx="0">
            <a:schemeClr val="accent1"/>
          </a:effectRef>
          <a:fontRef idx="minor">
            <a:schemeClr val="tx1"/>
          </a:fontRef>
        </p:style>
      </p:cxnSp>
      <p:pic>
        <p:nvPicPr>
          <p:cNvPr id="30" name="図 29">
            <a:extLst>
              <a:ext uri="{FF2B5EF4-FFF2-40B4-BE49-F238E27FC236}">
                <a16:creationId xmlns:a16="http://schemas.microsoft.com/office/drawing/2014/main" id="{A1603910-7EFC-A547-AED0-51486C6A6F0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1" r="33803" b="-74990"/>
          <a:stretch/>
        </p:blipFill>
        <p:spPr>
          <a:xfrm>
            <a:off x="3269565" y="1423495"/>
            <a:ext cx="3478695" cy="142523"/>
          </a:xfrm>
          <a:prstGeom prst="rect">
            <a:avLst/>
          </a:prstGeom>
        </p:spPr>
      </p:pic>
      <p:sp>
        <p:nvSpPr>
          <p:cNvPr id="31" name="スライド番号プレースホルダー 3">
            <a:extLst>
              <a:ext uri="{FF2B5EF4-FFF2-40B4-BE49-F238E27FC236}">
                <a16:creationId xmlns:a16="http://schemas.microsoft.com/office/drawing/2014/main" id="{C9049DF7-820E-5D4B-94EF-5E38A2D7FFCB}"/>
              </a:ext>
            </a:extLst>
          </p:cNvPr>
          <p:cNvSpPr>
            <a:spLocks noGrp="1"/>
          </p:cNvSpPr>
          <p:nvPr>
            <p:ph type="sldNum" sz="quarter" idx="12"/>
          </p:nvPr>
        </p:nvSpPr>
        <p:spPr>
          <a:xfrm>
            <a:off x="6992287" y="6554817"/>
            <a:ext cx="2057400" cy="297235"/>
          </a:xfrm>
        </p:spPr>
        <p:txBody>
          <a:bodyPr/>
          <a:lstStyle/>
          <a:p>
            <a:fld id="{9D401335-F730-4287-99F3-CA1058D16EE0}" type="slidenum">
              <a:rPr kumimoji="1" lang="ja-JP" altLang="en-US" smtClean="0"/>
              <a:pPr/>
              <a:t>5</a:t>
            </a:fld>
            <a:endParaRPr kumimoji="1" lang="ja-JP" altLang="en-US" dirty="0"/>
          </a:p>
        </p:txBody>
      </p:sp>
      <p:sp>
        <p:nvSpPr>
          <p:cNvPr id="32" name="テキスト ボックス 31">
            <a:extLst>
              <a:ext uri="{FF2B5EF4-FFF2-40B4-BE49-F238E27FC236}">
                <a16:creationId xmlns:a16="http://schemas.microsoft.com/office/drawing/2014/main" id="{0E612EBC-6B9E-4116-AD08-0ED83CD8C5A8}"/>
              </a:ext>
            </a:extLst>
          </p:cNvPr>
          <p:cNvSpPr txBox="1"/>
          <p:nvPr/>
        </p:nvSpPr>
        <p:spPr>
          <a:xfrm>
            <a:off x="2142729" y="1246427"/>
            <a:ext cx="595677" cy="230832"/>
          </a:xfrm>
          <a:prstGeom prst="rect">
            <a:avLst/>
          </a:prstGeom>
          <a:noFill/>
        </p:spPr>
        <p:txBody>
          <a:bodyPr wrap="square" rtlCol="0">
            <a:spAutoFit/>
          </a:bodyPr>
          <a:lstStyle/>
          <a:p>
            <a:r>
              <a:rPr kumimoji="1" lang="en-US" altLang="ja-JP" sz="900" dirty="0">
                <a:solidFill>
                  <a:schemeClr val="accent3">
                    <a:lumMod val="25000"/>
                  </a:schemeClr>
                </a:solidFill>
              </a:rPr>
              <a:t>※</a:t>
            </a:r>
          </a:p>
        </p:txBody>
      </p:sp>
      <p:sp>
        <p:nvSpPr>
          <p:cNvPr id="33" name="テキスト ボックス 32">
            <a:extLst>
              <a:ext uri="{FF2B5EF4-FFF2-40B4-BE49-F238E27FC236}">
                <a16:creationId xmlns:a16="http://schemas.microsoft.com/office/drawing/2014/main" id="{7BCE17D8-2308-4591-8B99-018C13EE2D15}"/>
              </a:ext>
            </a:extLst>
          </p:cNvPr>
          <p:cNvSpPr txBox="1"/>
          <p:nvPr/>
        </p:nvSpPr>
        <p:spPr>
          <a:xfrm>
            <a:off x="2598377" y="4261300"/>
            <a:ext cx="595677" cy="230832"/>
          </a:xfrm>
          <a:prstGeom prst="rect">
            <a:avLst/>
          </a:prstGeom>
          <a:noFill/>
        </p:spPr>
        <p:txBody>
          <a:bodyPr wrap="square" rtlCol="0">
            <a:spAutoFit/>
          </a:bodyPr>
          <a:lstStyle/>
          <a:p>
            <a:r>
              <a:rPr kumimoji="1" lang="en-US" altLang="ja-JP" sz="900" dirty="0">
                <a:solidFill>
                  <a:schemeClr val="accent3">
                    <a:lumMod val="25000"/>
                  </a:schemeClr>
                </a:solidFill>
              </a:rPr>
              <a:t>※</a:t>
            </a:r>
          </a:p>
        </p:txBody>
      </p:sp>
    </p:spTree>
    <p:extLst>
      <p:ext uri="{BB962C8B-B14F-4D97-AF65-F5344CB8AC3E}">
        <p14:creationId xmlns:p14="http://schemas.microsoft.com/office/powerpoint/2010/main" val="3423603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図 51">
            <a:extLst>
              <a:ext uri="{FF2B5EF4-FFF2-40B4-BE49-F238E27FC236}">
                <a16:creationId xmlns:a16="http://schemas.microsoft.com/office/drawing/2014/main" id="{471C95DF-CEEF-1446-9602-31985016957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2987" b="-23798"/>
          <a:stretch/>
        </p:blipFill>
        <p:spPr>
          <a:xfrm>
            <a:off x="2858566" y="1696759"/>
            <a:ext cx="4572540" cy="189216"/>
          </a:xfrm>
          <a:prstGeom prst="rect">
            <a:avLst/>
          </a:prstGeom>
        </p:spPr>
      </p:pic>
      <p:sp>
        <p:nvSpPr>
          <p:cNvPr id="58" name="円/楕円 57">
            <a:extLst>
              <a:ext uri="{FF2B5EF4-FFF2-40B4-BE49-F238E27FC236}">
                <a16:creationId xmlns:a16="http://schemas.microsoft.com/office/drawing/2014/main" id="{5FEEB98E-BAB4-854F-9497-948C85D6BDB3}"/>
              </a:ext>
            </a:extLst>
          </p:cNvPr>
          <p:cNvSpPr/>
          <p:nvPr/>
        </p:nvSpPr>
        <p:spPr>
          <a:xfrm>
            <a:off x="533793" y="3644739"/>
            <a:ext cx="2296126" cy="2234759"/>
          </a:xfrm>
          <a:prstGeom prst="ellipse">
            <a:avLst/>
          </a:prstGeom>
          <a:pattFill prst="dotGrid">
            <a:fgClr>
              <a:srgbClr val="B1CE1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59" name="円/楕円 58">
            <a:extLst>
              <a:ext uri="{FF2B5EF4-FFF2-40B4-BE49-F238E27FC236}">
                <a16:creationId xmlns:a16="http://schemas.microsoft.com/office/drawing/2014/main" id="{5B1FB054-1164-9B48-81B6-499D67E05CB0}"/>
              </a:ext>
            </a:extLst>
          </p:cNvPr>
          <p:cNvSpPr/>
          <p:nvPr/>
        </p:nvSpPr>
        <p:spPr>
          <a:xfrm>
            <a:off x="3330441" y="3644739"/>
            <a:ext cx="2296126" cy="2234759"/>
          </a:xfrm>
          <a:prstGeom prst="ellipse">
            <a:avLst/>
          </a:prstGeom>
          <a:pattFill prst="dotGrid">
            <a:fgClr>
              <a:srgbClr val="B1CE1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60" name="円/楕円 59">
            <a:extLst>
              <a:ext uri="{FF2B5EF4-FFF2-40B4-BE49-F238E27FC236}">
                <a16:creationId xmlns:a16="http://schemas.microsoft.com/office/drawing/2014/main" id="{370D4A9F-4668-B54C-8B0B-A532805C9025}"/>
              </a:ext>
            </a:extLst>
          </p:cNvPr>
          <p:cNvSpPr/>
          <p:nvPr/>
        </p:nvSpPr>
        <p:spPr>
          <a:xfrm>
            <a:off x="6127089" y="3644739"/>
            <a:ext cx="2296126" cy="2234759"/>
          </a:xfrm>
          <a:prstGeom prst="ellipse">
            <a:avLst/>
          </a:prstGeom>
          <a:pattFill prst="dotGrid">
            <a:fgClr>
              <a:srgbClr val="B1CE1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43" name="Shape 392">
            <a:extLst>
              <a:ext uri="{FF2B5EF4-FFF2-40B4-BE49-F238E27FC236}">
                <a16:creationId xmlns:a16="http://schemas.microsoft.com/office/drawing/2014/main" id="{EE415718-F64B-C44D-9B51-62E1933113F8}"/>
              </a:ext>
            </a:extLst>
          </p:cNvPr>
          <p:cNvSpPr txBox="1"/>
          <p:nvPr/>
        </p:nvSpPr>
        <p:spPr>
          <a:xfrm>
            <a:off x="4402609" y="1373208"/>
            <a:ext cx="3852945" cy="622366"/>
          </a:xfrm>
          <a:prstGeom prst="rect">
            <a:avLst/>
          </a:prstGeom>
          <a:noFill/>
          <a:ln>
            <a:noFill/>
          </a:ln>
        </p:spPr>
        <p:txBody>
          <a:bodyPr lIns="91425" tIns="91425" rIns="91425" bIns="91425" anchor="t" anchorCtr="0">
            <a:noAutofit/>
          </a:bodyPr>
          <a:lstStyle/>
          <a:p>
            <a:pPr marL="12700" lvl="2">
              <a:lnSpc>
                <a:spcPts val="2500"/>
              </a:lnSpc>
            </a:pPr>
            <a:r>
              <a:rPr lang="ja-JP" altLang="en-US" sz="1400">
                <a:solidFill>
                  <a:schemeClr val="accent3">
                    <a:lumMod val="25000"/>
                  </a:schemeClr>
                </a:solidFill>
                <a:latin typeface="Meiryo" charset="-128"/>
                <a:ea typeface="Meiryo" charset="-128"/>
                <a:cs typeface="Meiryo" charset="-128"/>
              </a:rPr>
              <a:t>０歳</a:t>
            </a:r>
            <a:r>
              <a:rPr lang="en-US" altLang="ja-JP" sz="1400" dirty="0">
                <a:solidFill>
                  <a:schemeClr val="accent3">
                    <a:lumMod val="25000"/>
                  </a:schemeClr>
                </a:solidFill>
                <a:latin typeface="Meiryo" charset="-128"/>
                <a:ea typeface="Meiryo" charset="-128"/>
                <a:cs typeface="Meiryo" charset="-128"/>
              </a:rPr>
              <a:t>〜</a:t>
            </a:r>
            <a:r>
              <a:rPr lang="ja-JP" altLang="en-US" sz="1400">
                <a:solidFill>
                  <a:schemeClr val="accent3">
                    <a:lumMod val="25000"/>
                  </a:schemeClr>
                </a:solidFill>
                <a:latin typeface="Meiryo" charset="-128"/>
                <a:ea typeface="Meiryo" charset="-128"/>
                <a:cs typeface="Meiryo" charset="-128"/>
              </a:rPr>
              <a:t>９歳の子どもを持つパパママ</a:t>
            </a:r>
            <a:endParaRPr lang="en-US" altLang="ja-JP" sz="1400" dirty="0">
              <a:solidFill>
                <a:schemeClr val="accent3">
                  <a:lumMod val="25000"/>
                </a:schemeClr>
              </a:solidFill>
              <a:latin typeface="Meiryo" charset="-128"/>
              <a:ea typeface="Meiryo" charset="-128"/>
              <a:cs typeface="Meiryo" charset="-128"/>
            </a:endParaRPr>
          </a:p>
        </p:txBody>
      </p:sp>
      <p:sp>
        <p:nvSpPr>
          <p:cNvPr id="2" name="タイトル 1">
            <a:extLst>
              <a:ext uri="{FF2B5EF4-FFF2-40B4-BE49-F238E27FC236}">
                <a16:creationId xmlns:a16="http://schemas.microsoft.com/office/drawing/2014/main" id="{9BF42667-585E-4612-9662-474E0CEBF60A}"/>
              </a:ext>
            </a:extLst>
          </p:cNvPr>
          <p:cNvSpPr>
            <a:spLocks noGrp="1"/>
          </p:cNvSpPr>
          <p:nvPr>
            <p:ph type="title"/>
          </p:nvPr>
        </p:nvSpPr>
        <p:spPr>
          <a:xfrm>
            <a:off x="89595" y="148007"/>
            <a:ext cx="6622856" cy="308934"/>
          </a:xfrm>
        </p:spPr>
        <p:txBody>
          <a:bodyPr/>
          <a:lstStyle/>
          <a:p>
            <a:r>
              <a:rPr kumimoji="1" lang="ja-JP" altLang="en-US">
                <a:solidFill>
                  <a:schemeClr val="accent3">
                    <a:lumMod val="25000"/>
                  </a:schemeClr>
                </a:solidFill>
              </a:rPr>
              <a:t>対象年齢</a:t>
            </a:r>
            <a:endParaRPr kumimoji="1" lang="ja-JP" altLang="en-US" dirty="0">
              <a:solidFill>
                <a:schemeClr val="accent3">
                  <a:lumMod val="25000"/>
                </a:schemeClr>
              </a:solidFill>
            </a:endParaRPr>
          </a:p>
        </p:txBody>
      </p:sp>
      <p:sp>
        <p:nvSpPr>
          <p:cNvPr id="47" name="テキスト ボックス 46">
            <a:extLst>
              <a:ext uri="{FF2B5EF4-FFF2-40B4-BE49-F238E27FC236}">
                <a16:creationId xmlns:a16="http://schemas.microsoft.com/office/drawing/2014/main" id="{5CBCACE9-5031-5440-9671-FBB08537372A}"/>
              </a:ext>
            </a:extLst>
          </p:cNvPr>
          <p:cNvSpPr txBox="1"/>
          <p:nvPr/>
        </p:nvSpPr>
        <p:spPr>
          <a:xfrm>
            <a:off x="3058952" y="1462000"/>
            <a:ext cx="1661553" cy="338554"/>
          </a:xfrm>
          <a:prstGeom prst="rect">
            <a:avLst/>
          </a:prstGeom>
          <a:noFill/>
        </p:spPr>
        <p:txBody>
          <a:bodyPr wrap="square" rtlCol="0">
            <a:spAutoFit/>
          </a:bodyPr>
          <a:lstStyle/>
          <a:p>
            <a:r>
              <a:rPr kumimoji="1" lang="ja-JP" altLang="en-US" sz="1600" b="1">
                <a:solidFill>
                  <a:schemeClr val="accent3">
                    <a:lumMod val="25000"/>
                  </a:schemeClr>
                </a:solidFill>
                <a:cs typeface="Meiryo UI" panose="020B0604030504040204" pitchFamily="50" charset="-128"/>
              </a:rPr>
              <a:t>ターゲット</a:t>
            </a:r>
            <a:endParaRPr kumimoji="1" lang="ja-JP" altLang="en-US" sz="1600" b="1" dirty="0">
              <a:solidFill>
                <a:schemeClr val="accent3">
                  <a:lumMod val="25000"/>
                </a:schemeClr>
              </a:solidFill>
              <a:cs typeface="Meiryo UI" panose="020B0604030504040204" pitchFamily="50" charset="-128"/>
            </a:endParaRPr>
          </a:p>
        </p:txBody>
      </p:sp>
      <p:pic>
        <p:nvPicPr>
          <p:cNvPr id="34" name="Picture 3">
            <a:extLst>
              <a:ext uri="{FF2B5EF4-FFF2-40B4-BE49-F238E27FC236}">
                <a16:creationId xmlns:a16="http://schemas.microsoft.com/office/drawing/2014/main" id="{8E0FF981-B2B6-5347-BD8C-4739AD200986}"/>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3255836" y="4016276"/>
            <a:ext cx="661890" cy="682158"/>
          </a:xfrm>
          <a:prstGeom prst="flowChartConnector">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35" name="Picture 4">
            <a:extLst>
              <a:ext uri="{FF2B5EF4-FFF2-40B4-BE49-F238E27FC236}">
                <a16:creationId xmlns:a16="http://schemas.microsoft.com/office/drawing/2014/main" id="{D48EC1A7-ADA5-684B-AC57-640B376F05D8}"/>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6033875" y="4026084"/>
            <a:ext cx="677653" cy="682158"/>
          </a:xfrm>
          <a:prstGeom prst="flowChartConnector">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6" name="テキスト ボックス 35">
            <a:extLst>
              <a:ext uri="{FF2B5EF4-FFF2-40B4-BE49-F238E27FC236}">
                <a16:creationId xmlns:a16="http://schemas.microsoft.com/office/drawing/2014/main" id="{D721F752-062B-C14D-A47A-2798A7FD6C45}"/>
              </a:ext>
            </a:extLst>
          </p:cNvPr>
          <p:cNvSpPr txBox="1"/>
          <p:nvPr/>
        </p:nvSpPr>
        <p:spPr>
          <a:xfrm>
            <a:off x="1587926" y="3996319"/>
            <a:ext cx="1711775" cy="707886"/>
          </a:xfrm>
          <a:prstGeom prst="rect">
            <a:avLst/>
          </a:prstGeom>
          <a:noFill/>
        </p:spPr>
        <p:txBody>
          <a:bodyPr wrap="square" rtlCol="0">
            <a:spAutoFit/>
          </a:bodyPr>
          <a:lstStyle/>
          <a:p>
            <a:pPr>
              <a:lnSpc>
                <a:spcPts val="2400"/>
              </a:lnSpc>
            </a:pPr>
            <a:r>
              <a:rPr kumimoji="1" lang="en-US" altLang="ja-JP" sz="1400" dirty="0">
                <a:solidFill>
                  <a:schemeClr val="accent3">
                    <a:lumMod val="25000"/>
                  </a:schemeClr>
                </a:solidFill>
                <a:latin typeface="Meiryo UI" panose="020B0604030504040204" pitchFamily="50" charset="-128"/>
                <a:ea typeface="Meiryo UI" panose="020B0604030504040204" pitchFamily="50" charset="-128"/>
              </a:rPr>
              <a:t>0</a:t>
            </a:r>
            <a:r>
              <a:rPr kumimoji="1" lang="ja-JP" altLang="en-US" sz="1400" dirty="0">
                <a:solidFill>
                  <a:schemeClr val="accent3">
                    <a:lumMod val="25000"/>
                  </a:schemeClr>
                </a:solidFill>
                <a:latin typeface="Meiryo UI" panose="020B0604030504040204" pitchFamily="50" charset="-128"/>
                <a:ea typeface="Meiryo UI" panose="020B0604030504040204" pitchFamily="50" charset="-128"/>
              </a:rPr>
              <a:t>～</a:t>
            </a:r>
            <a:r>
              <a:rPr kumimoji="1" lang="en-US" altLang="ja-JP" sz="1400" dirty="0">
                <a:solidFill>
                  <a:schemeClr val="accent3">
                    <a:lumMod val="25000"/>
                  </a:schemeClr>
                </a:solidFill>
                <a:latin typeface="Meiryo UI" panose="020B0604030504040204" pitchFamily="50" charset="-128"/>
                <a:ea typeface="Meiryo UI" panose="020B0604030504040204" pitchFamily="50" charset="-128"/>
              </a:rPr>
              <a:t>3</a:t>
            </a:r>
            <a:r>
              <a:rPr kumimoji="1" lang="ja-JP" altLang="en-US" sz="1400" dirty="0">
                <a:solidFill>
                  <a:schemeClr val="accent3">
                    <a:lumMod val="25000"/>
                  </a:schemeClr>
                </a:solidFill>
                <a:latin typeface="Meiryo UI" panose="020B0604030504040204" pitchFamily="50" charset="-128"/>
                <a:ea typeface="Meiryo UI" panose="020B0604030504040204" pitchFamily="50" charset="-128"/>
              </a:rPr>
              <a:t>歳</a:t>
            </a:r>
            <a:endParaRPr kumimoji="1" lang="en-US" altLang="ja-JP" sz="1400" dirty="0">
              <a:solidFill>
                <a:schemeClr val="accent3">
                  <a:lumMod val="25000"/>
                </a:schemeClr>
              </a:solidFill>
              <a:latin typeface="Meiryo UI" panose="020B0604030504040204" pitchFamily="50" charset="-128"/>
              <a:ea typeface="Meiryo UI" panose="020B0604030504040204" pitchFamily="50" charset="-128"/>
            </a:endParaRPr>
          </a:p>
          <a:p>
            <a:pPr>
              <a:lnSpc>
                <a:spcPts val="2400"/>
              </a:lnSpc>
            </a:pPr>
            <a:r>
              <a:rPr kumimoji="1" lang="ja-JP" altLang="en-US" sz="2000" b="1" dirty="0">
                <a:solidFill>
                  <a:schemeClr val="accent3">
                    <a:lumMod val="25000"/>
                  </a:schemeClr>
                </a:solidFill>
                <a:latin typeface="Meiryo UI" panose="020B0604030504040204" pitchFamily="50" charset="-128"/>
                <a:ea typeface="Meiryo UI" panose="020B0604030504040204" pitchFamily="50" charset="-128"/>
              </a:rPr>
              <a:t>乳幼児</a:t>
            </a:r>
          </a:p>
        </p:txBody>
      </p:sp>
      <p:sp>
        <p:nvSpPr>
          <p:cNvPr id="37" name="テキスト ボックス 36">
            <a:extLst>
              <a:ext uri="{FF2B5EF4-FFF2-40B4-BE49-F238E27FC236}">
                <a16:creationId xmlns:a16="http://schemas.microsoft.com/office/drawing/2014/main" id="{9E3A46BE-D7DC-7E4F-8C46-476C07AC8555}"/>
              </a:ext>
            </a:extLst>
          </p:cNvPr>
          <p:cNvSpPr txBox="1"/>
          <p:nvPr/>
        </p:nvSpPr>
        <p:spPr>
          <a:xfrm>
            <a:off x="3993259" y="3969589"/>
            <a:ext cx="1964438" cy="707886"/>
          </a:xfrm>
          <a:prstGeom prst="rect">
            <a:avLst/>
          </a:prstGeom>
          <a:noFill/>
        </p:spPr>
        <p:txBody>
          <a:bodyPr wrap="square" rtlCol="0">
            <a:spAutoFit/>
          </a:bodyPr>
          <a:lstStyle/>
          <a:p>
            <a:pPr>
              <a:lnSpc>
                <a:spcPts val="2400"/>
              </a:lnSpc>
            </a:pPr>
            <a:r>
              <a:rPr kumimoji="1" lang="en-US" altLang="ja-JP" sz="1400" dirty="0">
                <a:solidFill>
                  <a:schemeClr val="accent3">
                    <a:lumMod val="25000"/>
                  </a:schemeClr>
                </a:solidFill>
                <a:latin typeface="Meiryo UI" panose="020B0604030504040204" pitchFamily="50" charset="-128"/>
                <a:ea typeface="Meiryo UI" panose="020B0604030504040204" pitchFamily="50" charset="-128"/>
              </a:rPr>
              <a:t>4</a:t>
            </a:r>
            <a:r>
              <a:rPr kumimoji="1" lang="ja-JP" altLang="en-US" sz="1400" dirty="0">
                <a:solidFill>
                  <a:schemeClr val="accent3">
                    <a:lumMod val="25000"/>
                  </a:schemeClr>
                </a:solidFill>
                <a:latin typeface="Meiryo UI" panose="020B0604030504040204" pitchFamily="50" charset="-128"/>
                <a:ea typeface="Meiryo UI" panose="020B0604030504040204" pitchFamily="50" charset="-128"/>
              </a:rPr>
              <a:t>～</a:t>
            </a:r>
            <a:r>
              <a:rPr kumimoji="1" lang="en-US" altLang="ja-JP" sz="1400" dirty="0">
                <a:solidFill>
                  <a:schemeClr val="accent3">
                    <a:lumMod val="25000"/>
                  </a:schemeClr>
                </a:solidFill>
                <a:latin typeface="Meiryo UI" panose="020B0604030504040204" pitchFamily="50" charset="-128"/>
                <a:ea typeface="Meiryo UI" panose="020B0604030504040204" pitchFamily="50" charset="-128"/>
              </a:rPr>
              <a:t>6</a:t>
            </a:r>
            <a:r>
              <a:rPr kumimoji="1" lang="ja-JP" altLang="en-US" sz="1400" dirty="0">
                <a:solidFill>
                  <a:schemeClr val="accent3">
                    <a:lumMod val="25000"/>
                  </a:schemeClr>
                </a:solidFill>
                <a:latin typeface="Meiryo UI" panose="020B0604030504040204" pitchFamily="50" charset="-128"/>
                <a:ea typeface="Meiryo UI" panose="020B0604030504040204" pitchFamily="50" charset="-128"/>
              </a:rPr>
              <a:t>歳</a:t>
            </a:r>
            <a:endParaRPr kumimoji="1" lang="en-US" altLang="ja-JP" sz="1400" dirty="0">
              <a:solidFill>
                <a:schemeClr val="accent3">
                  <a:lumMod val="25000"/>
                </a:schemeClr>
              </a:solidFill>
              <a:latin typeface="Meiryo UI" panose="020B0604030504040204" pitchFamily="50" charset="-128"/>
              <a:ea typeface="Meiryo UI" panose="020B0604030504040204" pitchFamily="50" charset="-128"/>
            </a:endParaRPr>
          </a:p>
          <a:p>
            <a:pPr>
              <a:lnSpc>
                <a:spcPts val="2400"/>
              </a:lnSpc>
            </a:pPr>
            <a:r>
              <a:rPr lang="ja-JP" altLang="en-US" sz="2000" b="1" dirty="0">
                <a:solidFill>
                  <a:schemeClr val="accent3">
                    <a:lumMod val="25000"/>
                  </a:schemeClr>
                </a:solidFill>
                <a:latin typeface="Meiryo UI" panose="020B0604030504040204" pitchFamily="50" charset="-128"/>
                <a:ea typeface="Meiryo UI" panose="020B0604030504040204" pitchFamily="50" charset="-128"/>
              </a:rPr>
              <a:t>年少～年長</a:t>
            </a:r>
            <a:endParaRPr kumimoji="1" lang="ja-JP" altLang="en-US" sz="2000" b="1" dirty="0">
              <a:solidFill>
                <a:schemeClr val="accent3">
                  <a:lumMod val="25000"/>
                </a:schemeClr>
              </a:solidFill>
              <a:latin typeface="Meiryo UI" panose="020B0604030504040204" pitchFamily="50" charset="-128"/>
              <a:ea typeface="Meiryo UI" panose="020B0604030504040204" pitchFamily="50" charset="-128"/>
            </a:endParaRPr>
          </a:p>
        </p:txBody>
      </p:sp>
      <p:sp>
        <p:nvSpPr>
          <p:cNvPr id="38" name="テキスト ボックス 37">
            <a:extLst>
              <a:ext uri="{FF2B5EF4-FFF2-40B4-BE49-F238E27FC236}">
                <a16:creationId xmlns:a16="http://schemas.microsoft.com/office/drawing/2014/main" id="{17AD2652-0EAE-3548-834E-02B910BA1A23}"/>
              </a:ext>
            </a:extLst>
          </p:cNvPr>
          <p:cNvSpPr txBox="1"/>
          <p:nvPr/>
        </p:nvSpPr>
        <p:spPr>
          <a:xfrm>
            <a:off x="6742083" y="4006842"/>
            <a:ext cx="1845468" cy="707886"/>
          </a:xfrm>
          <a:prstGeom prst="rect">
            <a:avLst/>
          </a:prstGeom>
          <a:noFill/>
        </p:spPr>
        <p:txBody>
          <a:bodyPr wrap="square" rtlCol="0">
            <a:spAutoFit/>
          </a:bodyPr>
          <a:lstStyle/>
          <a:p>
            <a:pPr>
              <a:lnSpc>
                <a:spcPts val="2400"/>
              </a:lnSpc>
            </a:pPr>
            <a:r>
              <a:rPr kumimoji="1" lang="en-US" altLang="ja-JP" sz="1400" dirty="0">
                <a:solidFill>
                  <a:schemeClr val="accent3">
                    <a:lumMod val="25000"/>
                  </a:schemeClr>
                </a:solidFill>
                <a:latin typeface="Meiryo UI" panose="020B0604030504040204" pitchFamily="50" charset="-128"/>
                <a:ea typeface="Meiryo UI" panose="020B0604030504040204" pitchFamily="50" charset="-128"/>
              </a:rPr>
              <a:t>7</a:t>
            </a:r>
            <a:r>
              <a:rPr kumimoji="1" lang="ja-JP" altLang="en-US" sz="1400" dirty="0">
                <a:solidFill>
                  <a:schemeClr val="accent3">
                    <a:lumMod val="25000"/>
                  </a:schemeClr>
                </a:solidFill>
                <a:latin typeface="Meiryo UI" panose="020B0604030504040204" pitchFamily="50" charset="-128"/>
                <a:ea typeface="Meiryo UI" panose="020B0604030504040204" pitchFamily="50" charset="-128"/>
              </a:rPr>
              <a:t>～</a:t>
            </a:r>
            <a:r>
              <a:rPr kumimoji="1" lang="en-US" altLang="ja-JP" sz="1400" dirty="0">
                <a:solidFill>
                  <a:schemeClr val="accent3">
                    <a:lumMod val="25000"/>
                  </a:schemeClr>
                </a:solidFill>
                <a:latin typeface="Meiryo UI" panose="020B0604030504040204" pitchFamily="50" charset="-128"/>
                <a:ea typeface="Meiryo UI" panose="020B0604030504040204" pitchFamily="50" charset="-128"/>
              </a:rPr>
              <a:t>9</a:t>
            </a:r>
            <a:r>
              <a:rPr kumimoji="1" lang="ja-JP" altLang="en-US" sz="1400" dirty="0">
                <a:solidFill>
                  <a:schemeClr val="accent3">
                    <a:lumMod val="25000"/>
                  </a:schemeClr>
                </a:solidFill>
                <a:latin typeface="Meiryo UI" panose="020B0604030504040204" pitchFamily="50" charset="-128"/>
                <a:ea typeface="Meiryo UI" panose="020B0604030504040204" pitchFamily="50" charset="-128"/>
              </a:rPr>
              <a:t>歳</a:t>
            </a:r>
            <a:endParaRPr kumimoji="1" lang="en-US" altLang="ja-JP" sz="1400" dirty="0">
              <a:solidFill>
                <a:schemeClr val="accent3">
                  <a:lumMod val="25000"/>
                </a:schemeClr>
              </a:solidFill>
              <a:latin typeface="Meiryo UI" panose="020B0604030504040204" pitchFamily="50" charset="-128"/>
              <a:ea typeface="Meiryo UI" panose="020B0604030504040204" pitchFamily="50" charset="-128"/>
            </a:endParaRPr>
          </a:p>
          <a:p>
            <a:pPr>
              <a:lnSpc>
                <a:spcPts val="2400"/>
              </a:lnSpc>
            </a:pPr>
            <a:r>
              <a:rPr lang="ja-JP" altLang="en-US" sz="2000" b="1" dirty="0">
                <a:solidFill>
                  <a:schemeClr val="accent3">
                    <a:lumMod val="25000"/>
                  </a:schemeClr>
                </a:solidFill>
                <a:latin typeface="Meiryo UI" panose="020B0604030504040204" pitchFamily="50" charset="-128"/>
                <a:ea typeface="Meiryo UI" panose="020B0604030504040204" pitchFamily="50" charset="-128"/>
              </a:rPr>
              <a:t>小学校低学年</a:t>
            </a:r>
            <a:endParaRPr kumimoji="1" lang="ja-JP" altLang="en-US" sz="2000" b="1" dirty="0">
              <a:solidFill>
                <a:schemeClr val="accent3">
                  <a:lumMod val="25000"/>
                </a:schemeClr>
              </a:solidFill>
              <a:latin typeface="Meiryo UI" panose="020B0604030504040204" pitchFamily="50" charset="-128"/>
              <a:ea typeface="Meiryo UI" panose="020B0604030504040204" pitchFamily="50" charset="-128"/>
            </a:endParaRPr>
          </a:p>
        </p:txBody>
      </p:sp>
      <p:sp>
        <p:nvSpPr>
          <p:cNvPr id="39" name="テキスト ボックス 38">
            <a:extLst>
              <a:ext uri="{FF2B5EF4-FFF2-40B4-BE49-F238E27FC236}">
                <a16:creationId xmlns:a16="http://schemas.microsoft.com/office/drawing/2014/main" id="{48CD8AFB-003C-4947-9862-525DA04457D8}"/>
              </a:ext>
            </a:extLst>
          </p:cNvPr>
          <p:cNvSpPr txBox="1"/>
          <p:nvPr/>
        </p:nvSpPr>
        <p:spPr>
          <a:xfrm>
            <a:off x="808255" y="4770776"/>
            <a:ext cx="2365315" cy="792333"/>
          </a:xfrm>
          <a:prstGeom prst="rect">
            <a:avLst/>
          </a:prstGeom>
          <a:noFill/>
        </p:spPr>
        <p:txBody>
          <a:bodyPr wrap="square" rtlCol="0">
            <a:spAutoFit/>
          </a:bodyPr>
          <a:lstStyle/>
          <a:p>
            <a:pPr>
              <a:lnSpc>
                <a:spcPts val="1400"/>
              </a:lnSpc>
            </a:pPr>
            <a:r>
              <a:rPr lang="ja-JP" altLang="en-US" sz="1050" dirty="0">
                <a:solidFill>
                  <a:schemeClr val="accent3">
                    <a:lumMod val="25000"/>
                  </a:schemeClr>
                </a:solidFill>
                <a:latin typeface="Meiryo UI" panose="020B0604030504040204" pitchFamily="50" charset="-128"/>
                <a:ea typeface="Meiryo UI" panose="020B0604030504040204" pitchFamily="50" charset="-128"/>
              </a:rPr>
              <a:t>おでかけデビュー</a:t>
            </a:r>
            <a:endParaRPr lang="en-US" altLang="ja-JP" sz="1050" dirty="0">
              <a:solidFill>
                <a:schemeClr val="accent3">
                  <a:lumMod val="25000"/>
                </a:schemeClr>
              </a:solidFill>
              <a:latin typeface="Meiryo UI" panose="020B0604030504040204" pitchFamily="50" charset="-128"/>
              <a:ea typeface="Meiryo UI" panose="020B0604030504040204" pitchFamily="50" charset="-128"/>
            </a:endParaRPr>
          </a:p>
          <a:p>
            <a:pPr>
              <a:lnSpc>
                <a:spcPts val="1400"/>
              </a:lnSpc>
            </a:pPr>
            <a:r>
              <a:rPr lang="ja-JP" altLang="en-US" sz="1050" dirty="0">
                <a:solidFill>
                  <a:schemeClr val="accent3">
                    <a:lumMod val="25000"/>
                  </a:schemeClr>
                </a:solidFill>
                <a:latin typeface="Meiryo UI" panose="020B0604030504040204" pitchFamily="50" charset="-128"/>
                <a:ea typeface="Meiryo UI" panose="020B0604030504040204" pitchFamily="50" charset="-128"/>
              </a:rPr>
              <a:t>安心で安全な定番スポット</a:t>
            </a:r>
            <a:endParaRPr lang="en-US" altLang="ja-JP" sz="1050" dirty="0">
              <a:solidFill>
                <a:schemeClr val="accent3">
                  <a:lumMod val="25000"/>
                </a:schemeClr>
              </a:solidFill>
              <a:latin typeface="Meiryo UI" panose="020B0604030504040204" pitchFamily="50" charset="-128"/>
              <a:ea typeface="Meiryo UI" panose="020B0604030504040204" pitchFamily="50" charset="-128"/>
            </a:endParaRPr>
          </a:p>
          <a:p>
            <a:pPr>
              <a:lnSpc>
                <a:spcPts val="1400"/>
              </a:lnSpc>
            </a:pPr>
            <a:r>
              <a:rPr lang="ja-JP" altLang="en-US" sz="1050" dirty="0">
                <a:solidFill>
                  <a:schemeClr val="accent3">
                    <a:lumMod val="25000"/>
                  </a:schemeClr>
                </a:solidFill>
                <a:latin typeface="Meiryo UI" panose="020B0604030504040204" pitchFamily="50" charset="-128"/>
                <a:ea typeface="Meiryo UI" panose="020B0604030504040204" pitchFamily="50" charset="-128"/>
              </a:rPr>
              <a:t>子どもと一緒にパパママ</a:t>
            </a:r>
            <a:r>
              <a:rPr lang="ja-JP" altLang="en-US" sz="1050">
                <a:solidFill>
                  <a:schemeClr val="accent3">
                    <a:lumMod val="25000"/>
                  </a:schemeClr>
                </a:solidFill>
                <a:latin typeface="Meiryo UI" panose="020B0604030504040204" pitchFamily="50" charset="-128"/>
                <a:ea typeface="Meiryo UI" panose="020B0604030504040204" pitchFamily="50" charset="-128"/>
              </a:rPr>
              <a:t>も楽しむ</a:t>
            </a:r>
            <a:endParaRPr lang="en-US" altLang="ja-JP" sz="1050" dirty="0">
              <a:solidFill>
                <a:schemeClr val="accent3">
                  <a:lumMod val="25000"/>
                </a:schemeClr>
              </a:solidFill>
              <a:latin typeface="Meiryo UI" panose="020B0604030504040204" pitchFamily="50" charset="-128"/>
              <a:ea typeface="Meiryo UI" panose="020B0604030504040204" pitchFamily="50" charset="-128"/>
            </a:endParaRPr>
          </a:p>
          <a:p>
            <a:pPr>
              <a:lnSpc>
                <a:spcPts val="1400"/>
              </a:lnSpc>
            </a:pPr>
            <a:r>
              <a:rPr lang="ja-JP" altLang="en-US" sz="1050">
                <a:solidFill>
                  <a:schemeClr val="accent3">
                    <a:lumMod val="25000"/>
                  </a:schemeClr>
                </a:solidFill>
                <a:latin typeface="Meiryo UI" panose="020B0604030504040204" pitchFamily="50" charset="-128"/>
                <a:ea typeface="Meiryo UI" panose="020B0604030504040204" pitchFamily="50" charset="-128"/>
              </a:rPr>
              <a:t>＃公園　＃屋内施設　＃鉄道</a:t>
            </a:r>
            <a:endParaRPr lang="en-US" altLang="ja-JP" sz="1050" dirty="0">
              <a:solidFill>
                <a:schemeClr val="accent3">
                  <a:lumMod val="25000"/>
                </a:schemeClr>
              </a:solidFill>
              <a:latin typeface="Meiryo UI" panose="020B0604030504040204" pitchFamily="50" charset="-128"/>
              <a:ea typeface="Meiryo UI" panose="020B0604030504040204" pitchFamily="50" charset="-128"/>
            </a:endParaRPr>
          </a:p>
        </p:txBody>
      </p:sp>
      <p:sp>
        <p:nvSpPr>
          <p:cNvPr id="40" name="テキスト ボックス 39">
            <a:extLst>
              <a:ext uri="{FF2B5EF4-FFF2-40B4-BE49-F238E27FC236}">
                <a16:creationId xmlns:a16="http://schemas.microsoft.com/office/drawing/2014/main" id="{0C2B0B71-40D4-4D40-A51B-ED889E6A29D6}"/>
              </a:ext>
            </a:extLst>
          </p:cNvPr>
          <p:cNvSpPr txBox="1"/>
          <p:nvPr/>
        </p:nvSpPr>
        <p:spPr>
          <a:xfrm>
            <a:off x="3241978" y="4768195"/>
            <a:ext cx="2101102" cy="792333"/>
          </a:xfrm>
          <a:prstGeom prst="rect">
            <a:avLst/>
          </a:prstGeom>
          <a:noFill/>
        </p:spPr>
        <p:txBody>
          <a:bodyPr wrap="square" rtlCol="0">
            <a:spAutoFit/>
          </a:bodyPr>
          <a:lstStyle/>
          <a:p>
            <a:pPr>
              <a:lnSpc>
                <a:spcPts val="1400"/>
              </a:lnSpc>
            </a:pPr>
            <a:r>
              <a:rPr lang="ja-JP" altLang="en-US" sz="1050" dirty="0">
                <a:solidFill>
                  <a:schemeClr val="accent3">
                    <a:lumMod val="25000"/>
                  </a:schemeClr>
                </a:solidFill>
                <a:latin typeface="Meiryo UI" panose="020B0604030504040204" pitchFamily="50" charset="-128"/>
                <a:ea typeface="Meiryo UI" panose="020B0604030504040204" pitchFamily="50" charset="-128"/>
              </a:rPr>
              <a:t>近場なら週末ごとにおでかけ</a:t>
            </a:r>
            <a:endParaRPr lang="en-US" altLang="ja-JP" sz="1050" dirty="0">
              <a:solidFill>
                <a:schemeClr val="accent3">
                  <a:lumMod val="25000"/>
                </a:schemeClr>
              </a:solidFill>
              <a:latin typeface="Meiryo UI" panose="020B0604030504040204" pitchFamily="50" charset="-128"/>
              <a:ea typeface="Meiryo UI" panose="020B0604030504040204" pitchFamily="50" charset="-128"/>
            </a:endParaRPr>
          </a:p>
          <a:p>
            <a:pPr>
              <a:lnSpc>
                <a:spcPts val="1400"/>
              </a:lnSpc>
            </a:pPr>
            <a:r>
              <a:rPr lang="ja-JP" altLang="en-US" sz="1050" dirty="0">
                <a:solidFill>
                  <a:schemeClr val="accent3">
                    <a:lumMod val="25000"/>
                  </a:schemeClr>
                </a:solidFill>
                <a:latin typeface="Meiryo UI" panose="020B0604030504040204" pitchFamily="50" charset="-128"/>
                <a:ea typeface="Meiryo UI" panose="020B0604030504040204" pitchFamily="50" charset="-128"/>
              </a:rPr>
              <a:t>体をいっぱい使って遊ぶ</a:t>
            </a:r>
            <a:endParaRPr lang="en-US" altLang="ja-JP" sz="1050" dirty="0">
              <a:solidFill>
                <a:schemeClr val="accent3">
                  <a:lumMod val="25000"/>
                </a:schemeClr>
              </a:solidFill>
              <a:latin typeface="Meiryo UI" panose="020B0604030504040204" pitchFamily="50" charset="-128"/>
              <a:ea typeface="Meiryo UI" panose="020B0604030504040204" pitchFamily="50" charset="-128"/>
            </a:endParaRPr>
          </a:p>
          <a:p>
            <a:pPr>
              <a:lnSpc>
                <a:spcPts val="1400"/>
              </a:lnSpc>
            </a:pPr>
            <a:r>
              <a:rPr kumimoji="1" lang="ja-JP" altLang="en-US" sz="1050" dirty="0">
                <a:solidFill>
                  <a:schemeClr val="accent3">
                    <a:lumMod val="25000"/>
                  </a:schemeClr>
                </a:solidFill>
                <a:latin typeface="Meiryo UI" panose="020B0604030504040204" pitchFamily="50" charset="-128"/>
                <a:ea typeface="Meiryo UI" panose="020B0604030504040204" pitchFamily="50" charset="-128"/>
              </a:rPr>
              <a:t>お友だち家族と</a:t>
            </a:r>
            <a:r>
              <a:rPr kumimoji="1" lang="ja-JP" altLang="en-US" sz="1050">
                <a:solidFill>
                  <a:schemeClr val="accent3">
                    <a:lumMod val="25000"/>
                  </a:schemeClr>
                </a:solidFill>
                <a:latin typeface="Meiryo UI" panose="020B0604030504040204" pitchFamily="50" charset="-128"/>
                <a:ea typeface="Meiryo UI" panose="020B0604030504040204" pitchFamily="50" charset="-128"/>
              </a:rPr>
              <a:t>いっしょに</a:t>
            </a:r>
            <a:endParaRPr kumimoji="1" lang="en-US" altLang="ja-JP" sz="1050" dirty="0">
              <a:solidFill>
                <a:schemeClr val="accent3">
                  <a:lumMod val="25000"/>
                </a:schemeClr>
              </a:solidFill>
              <a:latin typeface="Meiryo UI" panose="020B0604030504040204" pitchFamily="50" charset="-128"/>
              <a:ea typeface="Meiryo UI" panose="020B0604030504040204" pitchFamily="50" charset="-128"/>
            </a:endParaRPr>
          </a:p>
          <a:p>
            <a:pPr>
              <a:lnSpc>
                <a:spcPts val="1400"/>
              </a:lnSpc>
            </a:pPr>
            <a:r>
              <a:rPr kumimoji="1" lang="ja-JP" altLang="en-US" sz="1050">
                <a:solidFill>
                  <a:schemeClr val="accent3">
                    <a:lumMod val="25000"/>
                  </a:schemeClr>
                </a:solidFill>
                <a:latin typeface="Meiryo UI" panose="020B0604030504040204" pitchFamily="50" charset="-128"/>
                <a:ea typeface="Meiryo UI" panose="020B0604030504040204" pitchFamily="50" charset="-128"/>
              </a:rPr>
              <a:t>＃遊園地　＃アスレチック　＃恐竜</a:t>
            </a:r>
            <a:endParaRPr kumimoji="1" lang="en-US" altLang="ja-JP" sz="1050" dirty="0">
              <a:solidFill>
                <a:schemeClr val="accent3">
                  <a:lumMod val="25000"/>
                </a:schemeClr>
              </a:solidFill>
              <a:latin typeface="Meiryo UI" panose="020B0604030504040204" pitchFamily="50" charset="-128"/>
              <a:ea typeface="Meiryo UI" panose="020B0604030504040204" pitchFamily="50" charset="-128"/>
            </a:endParaRPr>
          </a:p>
        </p:txBody>
      </p:sp>
      <p:sp>
        <p:nvSpPr>
          <p:cNvPr id="41" name="テキスト ボックス 40">
            <a:extLst>
              <a:ext uri="{FF2B5EF4-FFF2-40B4-BE49-F238E27FC236}">
                <a16:creationId xmlns:a16="http://schemas.microsoft.com/office/drawing/2014/main" id="{B5D7AEA3-60AF-C449-85A9-B2F5103DC7FA}"/>
              </a:ext>
            </a:extLst>
          </p:cNvPr>
          <p:cNvSpPr txBox="1"/>
          <p:nvPr/>
        </p:nvSpPr>
        <p:spPr>
          <a:xfrm>
            <a:off x="6000287" y="4805059"/>
            <a:ext cx="2900351" cy="792333"/>
          </a:xfrm>
          <a:prstGeom prst="rect">
            <a:avLst/>
          </a:prstGeom>
          <a:noFill/>
        </p:spPr>
        <p:txBody>
          <a:bodyPr wrap="square" rtlCol="0">
            <a:spAutoFit/>
          </a:bodyPr>
          <a:lstStyle/>
          <a:p>
            <a:pPr>
              <a:lnSpc>
                <a:spcPts val="1400"/>
              </a:lnSpc>
            </a:pPr>
            <a:r>
              <a:rPr lang="ja-JP" altLang="en-US" sz="1050" dirty="0">
                <a:solidFill>
                  <a:schemeClr val="accent3">
                    <a:lumMod val="25000"/>
                  </a:schemeClr>
                </a:solidFill>
                <a:latin typeface="Meiryo UI" panose="020B0604030504040204" pitchFamily="50" charset="-128"/>
                <a:ea typeface="Meiryo UI" panose="020B0604030504040204" pitchFamily="50" charset="-128"/>
              </a:rPr>
              <a:t>足をのばして遠くまでおでかけ</a:t>
            </a:r>
            <a:endParaRPr lang="en-US" altLang="ja-JP" sz="1050" dirty="0">
              <a:solidFill>
                <a:schemeClr val="accent3">
                  <a:lumMod val="25000"/>
                </a:schemeClr>
              </a:solidFill>
              <a:latin typeface="Meiryo UI" panose="020B0604030504040204" pitchFamily="50" charset="-128"/>
              <a:ea typeface="Meiryo UI" panose="020B0604030504040204" pitchFamily="50" charset="-128"/>
            </a:endParaRPr>
          </a:p>
          <a:p>
            <a:pPr>
              <a:lnSpc>
                <a:spcPts val="1400"/>
              </a:lnSpc>
            </a:pPr>
            <a:r>
              <a:rPr lang="ja-JP" altLang="en-US" sz="1050" dirty="0">
                <a:solidFill>
                  <a:schemeClr val="accent3">
                    <a:lumMod val="25000"/>
                  </a:schemeClr>
                </a:solidFill>
                <a:latin typeface="Meiryo UI" panose="020B0604030504040204" pitchFamily="50" charset="-128"/>
                <a:ea typeface="Meiryo UI" panose="020B0604030504040204" pitchFamily="50" charset="-128"/>
              </a:rPr>
              <a:t>旅や体験を通して学ぶ</a:t>
            </a:r>
            <a:endParaRPr lang="en-US" altLang="ja-JP" sz="1050" dirty="0">
              <a:solidFill>
                <a:schemeClr val="accent3">
                  <a:lumMod val="25000"/>
                </a:schemeClr>
              </a:solidFill>
              <a:latin typeface="Meiryo UI" panose="020B0604030504040204" pitchFamily="50" charset="-128"/>
              <a:ea typeface="Meiryo UI" panose="020B0604030504040204" pitchFamily="50" charset="-128"/>
            </a:endParaRPr>
          </a:p>
          <a:p>
            <a:pPr>
              <a:lnSpc>
                <a:spcPts val="1400"/>
              </a:lnSpc>
            </a:pPr>
            <a:r>
              <a:rPr lang="ja-JP" altLang="en-US" sz="1050" dirty="0">
                <a:solidFill>
                  <a:schemeClr val="accent3">
                    <a:lumMod val="25000"/>
                  </a:schemeClr>
                </a:solidFill>
                <a:latin typeface="Meiryo UI" panose="020B0604030504040204" pitchFamily="50" charset="-128"/>
                <a:ea typeface="Meiryo UI" panose="020B0604030504040204" pitchFamily="50" charset="-128"/>
              </a:rPr>
              <a:t>好きなもの・興味の幅</a:t>
            </a:r>
            <a:r>
              <a:rPr lang="ja-JP" altLang="en-US" sz="1050">
                <a:solidFill>
                  <a:schemeClr val="accent3">
                    <a:lumMod val="25000"/>
                  </a:schemeClr>
                </a:solidFill>
                <a:latin typeface="Meiryo UI" panose="020B0604030504040204" pitchFamily="50" charset="-128"/>
                <a:ea typeface="Meiryo UI" panose="020B0604030504040204" pitchFamily="50" charset="-128"/>
              </a:rPr>
              <a:t>が広がる</a:t>
            </a:r>
            <a:endParaRPr lang="en-US" altLang="ja-JP" sz="1050" dirty="0">
              <a:solidFill>
                <a:schemeClr val="accent3">
                  <a:lumMod val="25000"/>
                </a:schemeClr>
              </a:solidFill>
              <a:latin typeface="Meiryo UI" panose="020B0604030504040204" pitchFamily="50" charset="-128"/>
              <a:ea typeface="Meiryo UI" panose="020B0604030504040204" pitchFamily="50" charset="-128"/>
            </a:endParaRPr>
          </a:p>
          <a:p>
            <a:pPr>
              <a:lnSpc>
                <a:spcPts val="1400"/>
              </a:lnSpc>
            </a:pPr>
            <a:r>
              <a:rPr lang="ja-JP" altLang="en-US" sz="1050">
                <a:solidFill>
                  <a:schemeClr val="accent3">
                    <a:lumMod val="25000"/>
                  </a:schemeClr>
                </a:solidFill>
                <a:latin typeface="Meiryo UI" panose="020B0604030504040204" pitchFamily="50" charset="-128"/>
                <a:ea typeface="Meiryo UI" panose="020B0604030504040204" pitchFamily="50" charset="-128"/>
              </a:rPr>
              <a:t>＃博物館　＃スキー　＃知育　＃職業体験</a:t>
            </a:r>
            <a:endParaRPr lang="en-US" altLang="ja-JP" sz="1050" dirty="0">
              <a:solidFill>
                <a:schemeClr val="accent3">
                  <a:lumMod val="25000"/>
                </a:schemeClr>
              </a:solidFill>
              <a:latin typeface="Meiryo UI" panose="020B0604030504040204" pitchFamily="50" charset="-128"/>
              <a:ea typeface="Meiryo UI" panose="020B0604030504040204" pitchFamily="50" charset="-128"/>
            </a:endParaRPr>
          </a:p>
        </p:txBody>
      </p:sp>
      <p:pic>
        <p:nvPicPr>
          <p:cNvPr id="42" name="Picture 4" descr="C:\Users\hisae_ando\Desktop\969b2b66cedb31b473d6afbbff5bc7ac_t.jpg">
            <a:extLst>
              <a:ext uri="{FF2B5EF4-FFF2-40B4-BE49-F238E27FC236}">
                <a16:creationId xmlns:a16="http://schemas.microsoft.com/office/drawing/2014/main" id="{6FD0C6D3-B5FF-7648-87D6-205413640CEF}"/>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861726" y="4026084"/>
            <a:ext cx="695726" cy="694504"/>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50" name="テキスト ボックス 49">
            <a:extLst>
              <a:ext uri="{FF2B5EF4-FFF2-40B4-BE49-F238E27FC236}">
                <a16:creationId xmlns:a16="http://schemas.microsoft.com/office/drawing/2014/main" id="{EBAF3A4D-19FC-F045-AC53-FC80847F7C5A}"/>
              </a:ext>
            </a:extLst>
          </p:cNvPr>
          <p:cNvSpPr txBox="1"/>
          <p:nvPr/>
        </p:nvSpPr>
        <p:spPr>
          <a:xfrm>
            <a:off x="2809617" y="2069335"/>
            <a:ext cx="5833711" cy="900246"/>
          </a:xfrm>
          <a:prstGeom prst="rect">
            <a:avLst/>
          </a:prstGeom>
          <a:noFill/>
        </p:spPr>
        <p:txBody>
          <a:bodyPr wrap="square" rtlCol="0">
            <a:spAutoFit/>
          </a:bodyPr>
          <a:lstStyle/>
          <a:p>
            <a:pPr>
              <a:lnSpc>
                <a:spcPct val="150000"/>
              </a:lnSpc>
            </a:pPr>
            <a:r>
              <a:rPr lang="ja-JP" altLang="en-US" sz="1200">
                <a:solidFill>
                  <a:schemeClr val="accent3">
                    <a:lumMod val="25000"/>
                  </a:schemeClr>
                </a:solidFill>
                <a:latin typeface="+mn-ea"/>
              </a:rPr>
              <a:t>るるぶ</a:t>
            </a:r>
            <a:r>
              <a:rPr lang="en-US" altLang="ja-JP" sz="1200" dirty="0">
                <a:solidFill>
                  <a:schemeClr val="accent3">
                    <a:lumMod val="25000"/>
                  </a:schemeClr>
                </a:solidFill>
                <a:latin typeface="+mn-ea"/>
              </a:rPr>
              <a:t>Kids</a:t>
            </a:r>
            <a:r>
              <a:rPr lang="ja-JP" altLang="en-US" sz="1200">
                <a:solidFill>
                  <a:schemeClr val="accent3">
                    <a:lumMod val="25000"/>
                  </a:schemeClr>
                </a:solidFill>
                <a:latin typeface="+mn-ea"/>
              </a:rPr>
              <a:t>は、生まれたばかりの赤ちゃんから小学校低学年（～</a:t>
            </a:r>
            <a:r>
              <a:rPr lang="en-US" altLang="ja-JP" sz="1200" dirty="0">
                <a:solidFill>
                  <a:schemeClr val="accent3">
                    <a:lumMod val="25000"/>
                  </a:schemeClr>
                </a:solidFill>
                <a:latin typeface="+mn-ea"/>
              </a:rPr>
              <a:t>9</a:t>
            </a:r>
            <a:r>
              <a:rPr lang="ja-JP" altLang="en-US" sz="1200">
                <a:solidFill>
                  <a:schemeClr val="accent3">
                    <a:lumMod val="25000"/>
                  </a:schemeClr>
                </a:solidFill>
                <a:latin typeface="+mn-ea"/>
              </a:rPr>
              <a:t>歳）の</a:t>
            </a:r>
            <a:endParaRPr lang="en-US" altLang="ja-JP" sz="1200" dirty="0">
              <a:solidFill>
                <a:schemeClr val="accent3">
                  <a:lumMod val="25000"/>
                </a:schemeClr>
              </a:solidFill>
              <a:latin typeface="+mn-ea"/>
            </a:endParaRPr>
          </a:p>
          <a:p>
            <a:pPr>
              <a:lnSpc>
                <a:spcPct val="150000"/>
              </a:lnSpc>
            </a:pPr>
            <a:r>
              <a:rPr lang="ja-JP" altLang="en-US" sz="1200">
                <a:solidFill>
                  <a:schemeClr val="accent3">
                    <a:lumMod val="25000"/>
                  </a:schemeClr>
                </a:solidFill>
                <a:latin typeface="+mn-ea"/>
              </a:rPr>
              <a:t>パパママをターゲットとしています。この年齢の子どもたちは、発達の速度や</a:t>
            </a:r>
            <a:endParaRPr lang="en-US" altLang="ja-JP" sz="1200" dirty="0">
              <a:solidFill>
                <a:schemeClr val="accent3">
                  <a:lumMod val="25000"/>
                </a:schemeClr>
              </a:solidFill>
              <a:latin typeface="+mn-ea"/>
            </a:endParaRPr>
          </a:p>
          <a:p>
            <a:pPr>
              <a:lnSpc>
                <a:spcPct val="150000"/>
              </a:lnSpc>
            </a:pPr>
            <a:r>
              <a:rPr lang="ja-JP" altLang="en-US" sz="1200">
                <a:solidFill>
                  <a:schemeClr val="accent3">
                    <a:lumMod val="25000"/>
                  </a:schemeClr>
                </a:solidFill>
                <a:latin typeface="+mn-ea"/>
              </a:rPr>
              <a:t>興味を持つジャンルに個人差があり、その変化のスピードも速いのが特徴です。</a:t>
            </a:r>
            <a:endParaRPr lang="ja-JP" altLang="en-US" sz="1200" dirty="0">
              <a:solidFill>
                <a:schemeClr val="accent3">
                  <a:lumMod val="25000"/>
                </a:schemeClr>
              </a:solidFill>
              <a:latin typeface="+mn-ea"/>
            </a:endParaRPr>
          </a:p>
        </p:txBody>
      </p:sp>
      <p:pic>
        <p:nvPicPr>
          <p:cNvPr id="49" name="図 48">
            <a:extLst>
              <a:ext uri="{FF2B5EF4-FFF2-40B4-BE49-F238E27FC236}">
                <a16:creationId xmlns:a16="http://schemas.microsoft.com/office/drawing/2014/main" id="{91B9C938-8244-8041-8543-86F92253103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809617" y="1505370"/>
            <a:ext cx="307915" cy="253577"/>
          </a:xfrm>
          <a:prstGeom prst="rect">
            <a:avLst/>
          </a:prstGeom>
        </p:spPr>
      </p:pic>
      <p:grpSp>
        <p:nvGrpSpPr>
          <p:cNvPr id="4" name="グループ化 3">
            <a:extLst>
              <a:ext uri="{FF2B5EF4-FFF2-40B4-BE49-F238E27FC236}">
                <a16:creationId xmlns:a16="http://schemas.microsoft.com/office/drawing/2014/main" id="{068BC0C5-ED5B-EB4B-8829-9A3E74A4BE36}"/>
              </a:ext>
            </a:extLst>
          </p:cNvPr>
          <p:cNvGrpSpPr/>
          <p:nvPr/>
        </p:nvGrpSpPr>
        <p:grpSpPr>
          <a:xfrm>
            <a:off x="487363" y="1056380"/>
            <a:ext cx="2192676" cy="2224470"/>
            <a:chOff x="392363" y="1056380"/>
            <a:chExt cx="2296126" cy="2329420"/>
          </a:xfrm>
        </p:grpSpPr>
        <p:sp>
          <p:nvSpPr>
            <p:cNvPr id="68" name="円/楕円 67">
              <a:extLst>
                <a:ext uri="{FF2B5EF4-FFF2-40B4-BE49-F238E27FC236}">
                  <a16:creationId xmlns:a16="http://schemas.microsoft.com/office/drawing/2014/main" id="{E10C01DA-D221-5D4E-9288-0FDFBD42E306}"/>
                </a:ext>
              </a:extLst>
            </p:cNvPr>
            <p:cNvSpPr/>
            <p:nvPr/>
          </p:nvSpPr>
          <p:spPr>
            <a:xfrm>
              <a:off x="392363" y="1151041"/>
              <a:ext cx="2296126" cy="2234759"/>
            </a:xfrm>
            <a:prstGeom prst="ellipse">
              <a:avLst/>
            </a:prstGeom>
            <a:pattFill prst="wdDnDiag">
              <a:fgClr>
                <a:srgbClr val="B1CE1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pic>
          <p:nvPicPr>
            <p:cNvPr id="57" name="図 56">
              <a:extLst>
                <a:ext uri="{FF2B5EF4-FFF2-40B4-BE49-F238E27FC236}">
                  <a16:creationId xmlns:a16="http://schemas.microsoft.com/office/drawing/2014/main" id="{D1CBEB62-85FE-4145-846A-7398EE3C889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92363" y="1056380"/>
              <a:ext cx="2229396" cy="2273754"/>
            </a:xfrm>
            <a:prstGeom prst="flowChartConnector">
              <a:avLst/>
            </a:prstGeom>
          </p:spPr>
        </p:pic>
      </p:grpSp>
      <p:sp>
        <p:nvSpPr>
          <p:cNvPr id="23" name="スライド番号プレースホルダー 3">
            <a:extLst>
              <a:ext uri="{FF2B5EF4-FFF2-40B4-BE49-F238E27FC236}">
                <a16:creationId xmlns:a16="http://schemas.microsoft.com/office/drawing/2014/main" id="{19520C66-4C71-764D-8140-9EC036FA41E9}"/>
              </a:ext>
            </a:extLst>
          </p:cNvPr>
          <p:cNvSpPr>
            <a:spLocks noGrp="1"/>
          </p:cNvSpPr>
          <p:nvPr>
            <p:ph type="sldNum" sz="quarter" idx="12"/>
          </p:nvPr>
        </p:nvSpPr>
        <p:spPr>
          <a:xfrm>
            <a:off x="6992287" y="6554817"/>
            <a:ext cx="2057400" cy="297235"/>
          </a:xfrm>
        </p:spPr>
        <p:txBody>
          <a:bodyPr/>
          <a:lstStyle/>
          <a:p>
            <a:fld id="{9D401335-F730-4287-99F3-CA1058D16EE0}" type="slidenum">
              <a:rPr kumimoji="1" lang="ja-JP" altLang="en-US" smtClean="0"/>
              <a:pPr/>
              <a:t>6</a:t>
            </a:fld>
            <a:endParaRPr kumimoji="1" lang="ja-JP" altLang="en-US" dirty="0"/>
          </a:p>
        </p:txBody>
      </p:sp>
    </p:spTree>
    <p:extLst>
      <p:ext uri="{BB962C8B-B14F-4D97-AF65-F5344CB8AC3E}">
        <p14:creationId xmlns:p14="http://schemas.microsoft.com/office/powerpoint/2010/main" val="40418811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F42667-585E-4612-9662-474E0CEBF60A}"/>
              </a:ext>
            </a:extLst>
          </p:cNvPr>
          <p:cNvSpPr>
            <a:spLocks noGrp="1"/>
          </p:cNvSpPr>
          <p:nvPr>
            <p:ph type="title"/>
          </p:nvPr>
        </p:nvSpPr>
        <p:spPr>
          <a:xfrm>
            <a:off x="89595" y="148007"/>
            <a:ext cx="6622856" cy="308934"/>
          </a:xfrm>
        </p:spPr>
        <p:txBody>
          <a:bodyPr/>
          <a:lstStyle/>
          <a:p>
            <a:r>
              <a:rPr kumimoji="1" lang="ja-JP" altLang="en-US">
                <a:solidFill>
                  <a:schemeClr val="accent3">
                    <a:lumMod val="25000"/>
                  </a:schemeClr>
                </a:solidFill>
              </a:rPr>
              <a:t>制作体制</a:t>
            </a:r>
            <a:endParaRPr kumimoji="1" lang="ja-JP" altLang="en-US" dirty="0">
              <a:solidFill>
                <a:schemeClr val="accent3">
                  <a:lumMod val="25000"/>
                </a:schemeClr>
              </a:solidFill>
            </a:endParaRPr>
          </a:p>
        </p:txBody>
      </p:sp>
      <p:sp>
        <p:nvSpPr>
          <p:cNvPr id="15" name="楕円 34">
            <a:extLst>
              <a:ext uri="{FF2B5EF4-FFF2-40B4-BE49-F238E27FC236}">
                <a16:creationId xmlns:a16="http://schemas.microsoft.com/office/drawing/2014/main" id="{5EB14BD2-13F9-6D44-90CF-F822F8443629}"/>
              </a:ext>
            </a:extLst>
          </p:cNvPr>
          <p:cNvSpPr/>
          <p:nvPr/>
        </p:nvSpPr>
        <p:spPr>
          <a:xfrm>
            <a:off x="6706860" y="4789541"/>
            <a:ext cx="1742577" cy="1439076"/>
          </a:xfrm>
          <a:prstGeom prst="ellipse">
            <a:avLst/>
          </a:prstGeom>
          <a:pattFill prst="pct30">
            <a:fgClr>
              <a:srgbClr val="D9DF7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16" name="楕円 22">
            <a:extLst>
              <a:ext uri="{FF2B5EF4-FFF2-40B4-BE49-F238E27FC236}">
                <a16:creationId xmlns:a16="http://schemas.microsoft.com/office/drawing/2014/main" id="{EB99377A-E126-C141-8B92-F3E0B78D6EDD}"/>
              </a:ext>
            </a:extLst>
          </p:cNvPr>
          <p:cNvSpPr/>
          <p:nvPr/>
        </p:nvSpPr>
        <p:spPr>
          <a:xfrm>
            <a:off x="3923414" y="4796042"/>
            <a:ext cx="1742577" cy="1439076"/>
          </a:xfrm>
          <a:prstGeom prst="ellipse">
            <a:avLst/>
          </a:prstGeom>
          <a:pattFill prst="pct30">
            <a:fgClr>
              <a:srgbClr val="D9DF7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17" name="楕円 21">
            <a:extLst>
              <a:ext uri="{FF2B5EF4-FFF2-40B4-BE49-F238E27FC236}">
                <a16:creationId xmlns:a16="http://schemas.microsoft.com/office/drawing/2014/main" id="{68EDBF33-355F-314D-94C7-1CAB334EAB13}"/>
              </a:ext>
            </a:extLst>
          </p:cNvPr>
          <p:cNvSpPr/>
          <p:nvPr/>
        </p:nvSpPr>
        <p:spPr>
          <a:xfrm>
            <a:off x="1275254" y="4874420"/>
            <a:ext cx="1742577" cy="1439076"/>
          </a:xfrm>
          <a:prstGeom prst="ellipse">
            <a:avLst/>
          </a:prstGeom>
          <a:pattFill prst="pct30">
            <a:fgClr>
              <a:srgbClr val="D9DF7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18" name="楕円 20">
            <a:extLst>
              <a:ext uri="{FF2B5EF4-FFF2-40B4-BE49-F238E27FC236}">
                <a16:creationId xmlns:a16="http://schemas.microsoft.com/office/drawing/2014/main" id="{58F18915-2429-F147-A227-220AFD16F628}"/>
              </a:ext>
            </a:extLst>
          </p:cNvPr>
          <p:cNvSpPr/>
          <p:nvPr/>
        </p:nvSpPr>
        <p:spPr>
          <a:xfrm>
            <a:off x="6353272" y="2278010"/>
            <a:ext cx="2028072" cy="1876890"/>
          </a:xfrm>
          <a:prstGeom prst="ellipse">
            <a:avLst/>
          </a:prstGeom>
          <a:pattFill prst="pct30">
            <a:fgClr>
              <a:srgbClr val="D9DF7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19" name="Shape 392">
            <a:extLst>
              <a:ext uri="{FF2B5EF4-FFF2-40B4-BE49-F238E27FC236}">
                <a16:creationId xmlns:a16="http://schemas.microsoft.com/office/drawing/2014/main" id="{1B17A4DC-8F3E-3C46-9604-927187C704F9}"/>
              </a:ext>
            </a:extLst>
          </p:cNvPr>
          <p:cNvSpPr txBox="1"/>
          <p:nvPr/>
        </p:nvSpPr>
        <p:spPr>
          <a:xfrm>
            <a:off x="995566" y="727027"/>
            <a:ext cx="6371742" cy="842232"/>
          </a:xfrm>
          <a:prstGeom prst="rect">
            <a:avLst/>
          </a:prstGeom>
          <a:noFill/>
          <a:ln>
            <a:noFill/>
          </a:ln>
        </p:spPr>
        <p:txBody>
          <a:bodyPr lIns="91425" tIns="91425" rIns="91425" bIns="91425" anchor="t" anchorCtr="0">
            <a:noAutofit/>
          </a:bodyPr>
          <a:lstStyle/>
          <a:p>
            <a:pPr marL="12700" lvl="2" algn="ctr">
              <a:lnSpc>
                <a:spcPts val="1800"/>
              </a:lnSpc>
            </a:pPr>
            <a:r>
              <a:rPr lang="ja-JP" altLang="en-US" b="1">
                <a:solidFill>
                  <a:schemeClr val="accent3">
                    <a:lumMod val="25000"/>
                  </a:schemeClr>
                </a:solidFill>
                <a:latin typeface="Meiryo" charset="-128"/>
                <a:ea typeface="Meiryo" charset="-128"/>
                <a:cs typeface="Meiryo" charset="-128"/>
              </a:rPr>
              <a:t>「るるぶ」の</a:t>
            </a:r>
            <a:r>
              <a:rPr lang="ja-JP" altLang="en-US" b="1" dirty="0">
                <a:solidFill>
                  <a:schemeClr val="accent3">
                    <a:lumMod val="25000"/>
                  </a:schemeClr>
                </a:solidFill>
                <a:latin typeface="Meiryo" charset="-128"/>
                <a:ea typeface="Meiryo" charset="-128"/>
                <a:cs typeface="Meiryo" charset="-128"/>
              </a:rPr>
              <a:t>ノウハウを活かした、信頼性</a:t>
            </a:r>
            <a:r>
              <a:rPr lang="ja-JP" altLang="en-US" b="1">
                <a:solidFill>
                  <a:schemeClr val="accent3">
                    <a:lumMod val="25000"/>
                  </a:schemeClr>
                </a:solidFill>
                <a:latin typeface="Meiryo" charset="-128"/>
                <a:ea typeface="Meiryo" charset="-128"/>
                <a:cs typeface="Meiryo" charset="-128"/>
              </a:rPr>
              <a:t>のある記事内容</a:t>
            </a:r>
            <a:endParaRPr lang="en-US" altLang="ja-JP" b="1" dirty="0">
              <a:solidFill>
                <a:schemeClr val="accent3">
                  <a:lumMod val="25000"/>
                </a:schemeClr>
              </a:solidFill>
              <a:latin typeface="Meiryo" charset="-128"/>
              <a:ea typeface="Meiryo" charset="-128"/>
              <a:cs typeface="Meiryo" charset="-128"/>
            </a:endParaRPr>
          </a:p>
        </p:txBody>
      </p:sp>
      <p:sp>
        <p:nvSpPr>
          <p:cNvPr id="20" name="テキスト ボックス 19">
            <a:extLst>
              <a:ext uri="{FF2B5EF4-FFF2-40B4-BE49-F238E27FC236}">
                <a16:creationId xmlns:a16="http://schemas.microsoft.com/office/drawing/2014/main" id="{A23454B3-D6E3-014A-B3C6-4A5987D70DE4}"/>
              </a:ext>
            </a:extLst>
          </p:cNvPr>
          <p:cNvSpPr txBox="1"/>
          <p:nvPr/>
        </p:nvSpPr>
        <p:spPr>
          <a:xfrm>
            <a:off x="494217" y="1164073"/>
            <a:ext cx="7991861" cy="502702"/>
          </a:xfrm>
          <a:prstGeom prst="rect">
            <a:avLst/>
          </a:prstGeom>
          <a:noFill/>
        </p:spPr>
        <p:txBody>
          <a:bodyPr wrap="square" rtlCol="0">
            <a:spAutoFit/>
          </a:bodyPr>
          <a:lstStyle/>
          <a:p>
            <a:pPr algn="ctr">
              <a:lnSpc>
                <a:spcPts val="1600"/>
              </a:lnSpc>
            </a:pPr>
            <a:r>
              <a:rPr lang="ja-JP" altLang="en-US" sz="1200">
                <a:solidFill>
                  <a:schemeClr val="accent3">
                    <a:lumMod val="25000"/>
                  </a:schemeClr>
                </a:solidFill>
                <a:latin typeface="+mn-ea"/>
              </a:rPr>
              <a:t>ガイドブック「るるぶ」では、ファミリー向けのシリーズも発行しています。</a:t>
            </a:r>
            <a:endParaRPr lang="en-US" altLang="ja-JP" sz="1200" dirty="0">
              <a:solidFill>
                <a:schemeClr val="accent3">
                  <a:lumMod val="25000"/>
                </a:schemeClr>
              </a:solidFill>
              <a:latin typeface="+mn-ea"/>
            </a:endParaRPr>
          </a:p>
          <a:p>
            <a:pPr algn="ctr">
              <a:lnSpc>
                <a:spcPts val="1600"/>
              </a:lnSpc>
            </a:pPr>
            <a:r>
              <a:rPr lang="ja-JP" altLang="en-US" sz="1200">
                <a:solidFill>
                  <a:schemeClr val="accent3">
                    <a:lumMod val="25000"/>
                  </a:schemeClr>
                </a:solidFill>
                <a:latin typeface="+mn-ea"/>
              </a:rPr>
              <a:t>記事内容の正確性、情報量とデータベース力を発揮し、</a:t>
            </a:r>
            <a:r>
              <a:rPr kumimoji="1" lang="ja-JP" altLang="en-US" sz="1200">
                <a:solidFill>
                  <a:schemeClr val="accent3">
                    <a:lumMod val="25000"/>
                  </a:schemeClr>
                </a:solidFill>
                <a:latin typeface="+mn-ea"/>
              </a:rPr>
              <a:t>パパママに求められる情報を提供します。</a:t>
            </a:r>
            <a:endParaRPr kumimoji="1" lang="en-US" altLang="ja-JP" sz="1200" dirty="0">
              <a:solidFill>
                <a:schemeClr val="accent3">
                  <a:lumMod val="25000"/>
                </a:schemeClr>
              </a:solidFill>
              <a:latin typeface="+mn-ea"/>
            </a:endParaRPr>
          </a:p>
        </p:txBody>
      </p:sp>
      <p:sp>
        <p:nvSpPr>
          <p:cNvPr id="21" name="Shape 392">
            <a:extLst>
              <a:ext uri="{FF2B5EF4-FFF2-40B4-BE49-F238E27FC236}">
                <a16:creationId xmlns:a16="http://schemas.microsoft.com/office/drawing/2014/main" id="{8EBE017E-4BC0-F244-924D-EBC9BC831A8E}"/>
              </a:ext>
            </a:extLst>
          </p:cNvPr>
          <p:cNvSpPr txBox="1"/>
          <p:nvPr/>
        </p:nvSpPr>
        <p:spPr>
          <a:xfrm>
            <a:off x="577696" y="1902129"/>
            <a:ext cx="6095255" cy="689655"/>
          </a:xfrm>
          <a:prstGeom prst="rect">
            <a:avLst/>
          </a:prstGeom>
          <a:noFill/>
          <a:ln>
            <a:noFill/>
          </a:ln>
        </p:spPr>
        <p:txBody>
          <a:bodyPr lIns="91425" tIns="91425" rIns="91425" bIns="91425" anchor="t" anchorCtr="0">
            <a:noAutofit/>
          </a:bodyPr>
          <a:lstStyle/>
          <a:p>
            <a:pPr marL="12700" lvl="2">
              <a:lnSpc>
                <a:spcPts val="1800"/>
              </a:lnSpc>
            </a:pPr>
            <a:r>
              <a:rPr lang="ja-JP" altLang="en-US" sz="1600" b="1">
                <a:solidFill>
                  <a:srgbClr val="4BC035"/>
                </a:solidFill>
                <a:latin typeface="Meiryo" charset="-128"/>
                <a:ea typeface="Meiryo" charset="-128"/>
                <a:cs typeface="Meiryo" charset="-128"/>
              </a:rPr>
              <a:t>❶ファミリー向け情報誌</a:t>
            </a:r>
            <a:r>
              <a:rPr lang="ja-JP" altLang="en-US" sz="1600" b="1" dirty="0">
                <a:solidFill>
                  <a:srgbClr val="4BC035"/>
                </a:solidFill>
                <a:latin typeface="Meiryo" charset="-128"/>
                <a:ea typeface="Meiryo" charset="-128"/>
                <a:cs typeface="Meiryo" charset="-128"/>
              </a:rPr>
              <a:t>で活躍する編集者・ライターが執筆</a:t>
            </a:r>
            <a:endParaRPr lang="en-US" altLang="ja-JP" sz="1600" b="1" dirty="0">
              <a:solidFill>
                <a:srgbClr val="4BC035"/>
              </a:solidFill>
              <a:latin typeface="Meiryo" charset="-128"/>
              <a:ea typeface="Meiryo" charset="-128"/>
              <a:cs typeface="Meiryo" charset="-128"/>
            </a:endParaRPr>
          </a:p>
        </p:txBody>
      </p:sp>
      <p:sp>
        <p:nvSpPr>
          <p:cNvPr id="22" name="正方形/長方形 21">
            <a:extLst>
              <a:ext uri="{FF2B5EF4-FFF2-40B4-BE49-F238E27FC236}">
                <a16:creationId xmlns:a16="http://schemas.microsoft.com/office/drawing/2014/main" id="{4440511A-B23D-0E4F-B812-BC64047FA4FB}"/>
              </a:ext>
            </a:extLst>
          </p:cNvPr>
          <p:cNvSpPr/>
          <p:nvPr/>
        </p:nvSpPr>
        <p:spPr>
          <a:xfrm>
            <a:off x="5665991" y="3283513"/>
            <a:ext cx="3308714" cy="261610"/>
          </a:xfrm>
          <a:prstGeom prst="rect">
            <a:avLst/>
          </a:prstGeom>
        </p:spPr>
        <p:txBody>
          <a:bodyPr wrap="square">
            <a:spAutoFit/>
          </a:bodyPr>
          <a:lstStyle/>
          <a:p>
            <a:pPr algn="ctr"/>
            <a:r>
              <a:rPr lang="ja-JP" altLang="en-US" sz="1100" b="1">
                <a:solidFill>
                  <a:schemeClr val="accent3">
                    <a:lumMod val="25000"/>
                  </a:schemeClr>
                </a:solidFill>
                <a:latin typeface="+mn-ea"/>
              </a:rPr>
              <a:t>るるぶの親子向け</a:t>
            </a:r>
            <a:r>
              <a:rPr lang="ja-JP" altLang="en-US" sz="1100" b="1" dirty="0">
                <a:solidFill>
                  <a:schemeClr val="accent3">
                    <a:lumMod val="25000"/>
                  </a:schemeClr>
                </a:solidFill>
                <a:latin typeface="+mn-ea"/>
              </a:rPr>
              <a:t>図書ラインナップ</a:t>
            </a:r>
          </a:p>
        </p:txBody>
      </p:sp>
      <p:sp>
        <p:nvSpPr>
          <p:cNvPr id="23" name="正方形/長方形 22">
            <a:extLst>
              <a:ext uri="{FF2B5EF4-FFF2-40B4-BE49-F238E27FC236}">
                <a16:creationId xmlns:a16="http://schemas.microsoft.com/office/drawing/2014/main" id="{A598FEC5-D134-1B42-88CD-D11ED28B1E88}"/>
              </a:ext>
            </a:extLst>
          </p:cNvPr>
          <p:cNvSpPr/>
          <p:nvPr/>
        </p:nvSpPr>
        <p:spPr>
          <a:xfrm>
            <a:off x="6353272" y="3530483"/>
            <a:ext cx="2337668" cy="707886"/>
          </a:xfrm>
          <a:prstGeom prst="rect">
            <a:avLst/>
          </a:prstGeom>
        </p:spPr>
        <p:txBody>
          <a:bodyPr wrap="square">
            <a:spAutoFit/>
          </a:bodyPr>
          <a:lstStyle/>
          <a:p>
            <a:r>
              <a:rPr lang="ja-JP" altLang="en-US" sz="1000" dirty="0">
                <a:solidFill>
                  <a:schemeClr val="accent3">
                    <a:lumMod val="25000"/>
                  </a:schemeClr>
                </a:solidFill>
                <a:latin typeface="+mn-ea"/>
              </a:rPr>
              <a:t>るるぶこどもとあそぼ！シリーズ</a:t>
            </a:r>
            <a:endParaRPr lang="en-US" altLang="ja-JP" sz="1000" dirty="0">
              <a:solidFill>
                <a:schemeClr val="accent3">
                  <a:lumMod val="25000"/>
                </a:schemeClr>
              </a:solidFill>
              <a:latin typeface="+mn-ea"/>
            </a:endParaRPr>
          </a:p>
          <a:p>
            <a:r>
              <a:rPr lang="ja-JP" altLang="en-US" sz="1000" dirty="0">
                <a:solidFill>
                  <a:schemeClr val="accent3">
                    <a:lumMod val="25000"/>
                  </a:schemeClr>
                </a:solidFill>
                <a:latin typeface="+mn-ea"/>
              </a:rPr>
              <a:t>るるぶ日本の動物園</a:t>
            </a:r>
            <a:br>
              <a:rPr lang="ja-JP" altLang="en-US" sz="1000" dirty="0">
                <a:solidFill>
                  <a:schemeClr val="accent3">
                    <a:lumMod val="25000"/>
                  </a:schemeClr>
                </a:solidFill>
                <a:latin typeface="+mn-ea"/>
              </a:rPr>
            </a:br>
            <a:r>
              <a:rPr lang="ja-JP" altLang="en-US" sz="1000" dirty="0">
                <a:solidFill>
                  <a:schemeClr val="accent3">
                    <a:lumMod val="25000"/>
                  </a:schemeClr>
                </a:solidFill>
                <a:latin typeface="+mn-ea"/>
              </a:rPr>
              <a:t>るるぶにっぽんの水族館</a:t>
            </a:r>
            <a:endParaRPr lang="en-US" altLang="ja-JP" sz="1000" dirty="0">
              <a:solidFill>
                <a:schemeClr val="accent3">
                  <a:lumMod val="25000"/>
                </a:schemeClr>
              </a:solidFill>
              <a:latin typeface="+mn-ea"/>
            </a:endParaRPr>
          </a:p>
          <a:p>
            <a:r>
              <a:rPr lang="ja-JP" altLang="en-US" sz="1000" dirty="0">
                <a:solidFill>
                  <a:schemeClr val="accent3">
                    <a:lumMod val="25000"/>
                  </a:schemeClr>
                </a:solidFill>
                <a:latin typeface="+mn-ea"/>
              </a:rPr>
              <a:t>るるぶキッザニア東京 </a:t>
            </a:r>
          </a:p>
        </p:txBody>
      </p:sp>
      <p:grpSp>
        <p:nvGrpSpPr>
          <p:cNvPr id="24" name="グループ化 23">
            <a:extLst>
              <a:ext uri="{FF2B5EF4-FFF2-40B4-BE49-F238E27FC236}">
                <a16:creationId xmlns:a16="http://schemas.microsoft.com/office/drawing/2014/main" id="{6B57DFA0-A51E-FA46-B9AE-3DBBA5F51E3C}"/>
              </a:ext>
            </a:extLst>
          </p:cNvPr>
          <p:cNvGrpSpPr/>
          <p:nvPr/>
        </p:nvGrpSpPr>
        <p:grpSpPr>
          <a:xfrm>
            <a:off x="6569607" y="2130831"/>
            <a:ext cx="1558674" cy="1105220"/>
            <a:chOff x="5174419" y="2983093"/>
            <a:chExt cx="3252380" cy="2046713"/>
          </a:xfrm>
        </p:grpSpPr>
        <p:pic>
          <p:nvPicPr>
            <p:cNvPr id="25" name="Picture 2" descr="å¤ä¼ã¿ãã©ãã¨ããã¼ï¼2019 é¦é½åç">
              <a:extLst>
                <a:ext uri="{FF2B5EF4-FFF2-40B4-BE49-F238E27FC236}">
                  <a16:creationId xmlns:a16="http://schemas.microsoft.com/office/drawing/2014/main" id="{35680BE1-E89D-CE44-994E-661001F4938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rot="20927642">
              <a:off x="5231322" y="3004321"/>
              <a:ext cx="833845" cy="1101998"/>
            </a:xfrm>
            <a:prstGeom prst="rect">
              <a:avLst/>
            </a:prstGeom>
            <a:noFill/>
            <a:ln w="3175">
              <a:solidFill>
                <a:schemeClr val="bg1">
                  <a:lumMod val="65000"/>
                </a:schemeClr>
              </a:solidFill>
            </a:ln>
            <a:extLst>
              <a:ext uri="{909E8E84-426E-40DD-AFC4-6F175D3DCCD1}">
                <a14:hiddenFill xmlns:a14="http://schemas.microsoft.com/office/drawing/2010/main">
                  <a:solidFill>
                    <a:srgbClr val="FFFFFF"/>
                  </a:solidFill>
                </a14:hiddenFill>
              </a:ext>
            </a:extLst>
          </p:spPr>
        </p:pic>
        <p:pic>
          <p:nvPicPr>
            <p:cNvPr id="26" name="Picture 6" descr="ããã¶ ã«ã£ã½ãã®åç©é¤¨">
              <a:extLst>
                <a:ext uri="{FF2B5EF4-FFF2-40B4-BE49-F238E27FC236}">
                  <a16:creationId xmlns:a16="http://schemas.microsoft.com/office/drawing/2014/main" id="{16F2A0AC-DED8-C948-A0C4-3206E99FA60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20648292">
              <a:off x="5174419" y="3838068"/>
              <a:ext cx="841346" cy="1191738"/>
            </a:xfrm>
            <a:prstGeom prst="rect">
              <a:avLst/>
            </a:prstGeom>
            <a:noFill/>
            <a:ln w="3175">
              <a:solidFill>
                <a:schemeClr val="bg1">
                  <a:lumMod val="65000"/>
                </a:schemeClr>
              </a:solidFill>
            </a:ln>
            <a:extLst>
              <a:ext uri="{909E8E84-426E-40DD-AFC4-6F175D3DCCD1}">
                <a14:hiddenFill xmlns:a14="http://schemas.microsoft.com/office/drawing/2010/main">
                  <a:solidFill>
                    <a:srgbClr val="FFFFFF"/>
                  </a:solidFill>
                </a14:hiddenFill>
              </a:ext>
            </a:extLst>
          </p:spPr>
        </p:pic>
        <p:pic>
          <p:nvPicPr>
            <p:cNvPr id="27" name="Picture 10" descr="ããã¶ã­ãã¶ãã¢æ±äº¬">
              <a:extLst>
                <a:ext uri="{FF2B5EF4-FFF2-40B4-BE49-F238E27FC236}">
                  <a16:creationId xmlns:a16="http://schemas.microsoft.com/office/drawing/2014/main" id="{8B89BC3B-C95B-5A42-9C04-6ACB9B41706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rot="1025263">
              <a:off x="7438122" y="2993700"/>
              <a:ext cx="960402" cy="1180822"/>
            </a:xfrm>
            <a:prstGeom prst="rect">
              <a:avLst/>
            </a:prstGeom>
            <a:noFill/>
            <a:ln w="3175">
              <a:solidFill>
                <a:schemeClr val="bg1">
                  <a:lumMod val="65000"/>
                </a:schemeClr>
              </a:solidFill>
            </a:ln>
            <a:extLst>
              <a:ext uri="{909E8E84-426E-40DD-AFC4-6F175D3DCCD1}">
                <a14:hiddenFill xmlns:a14="http://schemas.microsoft.com/office/drawing/2010/main">
                  <a:solidFill>
                    <a:srgbClr val="FFFFFF"/>
                  </a:solidFill>
                </a14:hiddenFill>
              </a:ext>
            </a:extLst>
          </p:spPr>
        </p:pic>
        <p:pic>
          <p:nvPicPr>
            <p:cNvPr id="30" name="Picture 8" descr="ããã¶ ã«ã£ã½ãã®åç©å">
              <a:extLst>
                <a:ext uri="{FF2B5EF4-FFF2-40B4-BE49-F238E27FC236}">
                  <a16:creationId xmlns:a16="http://schemas.microsoft.com/office/drawing/2014/main" id="{D7FC5DFF-1042-A940-9616-BA6E4E21DA29}"/>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rot="1267832">
              <a:off x="7534356" y="3764416"/>
              <a:ext cx="892443" cy="1264114"/>
            </a:xfrm>
            <a:prstGeom prst="rect">
              <a:avLst/>
            </a:prstGeom>
            <a:noFill/>
            <a:ln w="3175">
              <a:solidFill>
                <a:schemeClr val="bg1">
                  <a:lumMod val="65000"/>
                </a:schemeClr>
              </a:solidFill>
            </a:ln>
            <a:extLst>
              <a:ext uri="{909E8E84-426E-40DD-AFC4-6F175D3DCCD1}">
                <a14:hiddenFill xmlns:a14="http://schemas.microsoft.com/office/drawing/2010/main">
                  <a:solidFill>
                    <a:srgbClr val="FFFFFF"/>
                  </a:solidFill>
                </a14:hiddenFill>
              </a:ext>
            </a:extLst>
          </p:spPr>
        </p:pic>
        <p:pic>
          <p:nvPicPr>
            <p:cNvPr id="31" name="Picture 14" descr="ããã¶ãã©ãã¨ããã¼ï¼é¦é½åâ20">
              <a:extLst>
                <a:ext uri="{FF2B5EF4-FFF2-40B4-BE49-F238E27FC236}">
                  <a16:creationId xmlns:a16="http://schemas.microsoft.com/office/drawing/2014/main" id="{ED5B360C-ED2A-9445-91E3-06502774B58F}"/>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064825" y="2983093"/>
              <a:ext cx="1482353" cy="1813093"/>
            </a:xfrm>
            <a:prstGeom prst="rect">
              <a:avLst/>
            </a:prstGeom>
            <a:noFill/>
            <a:ln w="3175">
              <a:solidFill>
                <a:schemeClr val="bg1">
                  <a:lumMod val="65000"/>
                </a:schemeClr>
              </a:solidFill>
            </a:ln>
            <a:extLst>
              <a:ext uri="{909E8E84-426E-40DD-AFC4-6F175D3DCCD1}">
                <a14:hiddenFill xmlns:a14="http://schemas.microsoft.com/office/drawing/2010/main">
                  <a:solidFill>
                    <a:srgbClr val="FFFFFF"/>
                  </a:solidFill>
                </a14:hiddenFill>
              </a:ext>
            </a:extLst>
          </p:spPr>
        </p:pic>
      </p:grpSp>
      <p:sp>
        <p:nvSpPr>
          <p:cNvPr id="32" name="Shape 392">
            <a:extLst>
              <a:ext uri="{FF2B5EF4-FFF2-40B4-BE49-F238E27FC236}">
                <a16:creationId xmlns:a16="http://schemas.microsoft.com/office/drawing/2014/main" id="{53BAB09C-3CE1-A146-BE2F-7B6C5E944502}"/>
              </a:ext>
            </a:extLst>
          </p:cNvPr>
          <p:cNvSpPr txBox="1"/>
          <p:nvPr/>
        </p:nvSpPr>
        <p:spPr>
          <a:xfrm>
            <a:off x="577696" y="2820219"/>
            <a:ext cx="3031250" cy="578285"/>
          </a:xfrm>
          <a:prstGeom prst="rect">
            <a:avLst/>
          </a:prstGeom>
          <a:noFill/>
          <a:ln>
            <a:noFill/>
          </a:ln>
        </p:spPr>
        <p:txBody>
          <a:bodyPr lIns="91425" tIns="91425" rIns="91425" bIns="91425" anchor="t" anchorCtr="0">
            <a:noAutofit/>
          </a:bodyPr>
          <a:lstStyle/>
          <a:p>
            <a:pPr marL="12700" lvl="2">
              <a:lnSpc>
                <a:spcPts val="1800"/>
              </a:lnSpc>
            </a:pPr>
            <a:r>
              <a:rPr lang="ja-JP" altLang="en-US" sz="1600" b="1" dirty="0">
                <a:solidFill>
                  <a:srgbClr val="4BC035"/>
                </a:solidFill>
                <a:latin typeface="Meiryo" charset="-128"/>
                <a:ea typeface="Meiryo" charset="-128"/>
                <a:cs typeface="Meiryo" charset="-128"/>
              </a:rPr>
              <a:t>❷豊富な観光データベース</a:t>
            </a:r>
          </a:p>
          <a:p>
            <a:pPr marL="12700" lvl="2">
              <a:lnSpc>
                <a:spcPts val="1800"/>
              </a:lnSpc>
            </a:pPr>
            <a:endParaRPr lang="en-US" altLang="ja-JP" sz="1600" b="1" dirty="0">
              <a:solidFill>
                <a:srgbClr val="4BC035"/>
              </a:solidFill>
              <a:latin typeface="Meiryo" charset="-128"/>
              <a:ea typeface="Meiryo" charset="-128"/>
              <a:cs typeface="Meiryo" charset="-128"/>
            </a:endParaRPr>
          </a:p>
        </p:txBody>
      </p:sp>
      <p:sp>
        <p:nvSpPr>
          <p:cNvPr id="33" name="テキスト ボックス 32">
            <a:extLst>
              <a:ext uri="{FF2B5EF4-FFF2-40B4-BE49-F238E27FC236}">
                <a16:creationId xmlns:a16="http://schemas.microsoft.com/office/drawing/2014/main" id="{4AE046A0-1C08-C847-8428-1492382107CD}"/>
              </a:ext>
            </a:extLst>
          </p:cNvPr>
          <p:cNvSpPr txBox="1"/>
          <p:nvPr/>
        </p:nvSpPr>
        <p:spPr>
          <a:xfrm>
            <a:off x="596696" y="3120713"/>
            <a:ext cx="5674568" cy="493725"/>
          </a:xfrm>
          <a:prstGeom prst="rect">
            <a:avLst/>
          </a:prstGeom>
          <a:noFill/>
        </p:spPr>
        <p:txBody>
          <a:bodyPr wrap="square" rtlCol="0">
            <a:spAutoFit/>
          </a:bodyPr>
          <a:lstStyle/>
          <a:p>
            <a:pPr>
              <a:lnSpc>
                <a:spcPts val="1600"/>
              </a:lnSpc>
            </a:pPr>
            <a:r>
              <a:rPr kumimoji="1" lang="en-US" altLang="ja-JP" sz="1100" dirty="0">
                <a:solidFill>
                  <a:schemeClr val="accent3">
                    <a:lumMod val="25000"/>
                  </a:schemeClr>
                </a:solidFill>
                <a:latin typeface="+mn-ea"/>
              </a:rPr>
              <a:t>JTB</a:t>
            </a:r>
            <a:r>
              <a:rPr kumimoji="1" lang="ja-JP" altLang="en-US" sz="1100" dirty="0">
                <a:solidFill>
                  <a:schemeClr val="accent3">
                    <a:lumMod val="25000"/>
                  </a:schemeClr>
                </a:solidFill>
                <a:latin typeface="+mn-ea"/>
              </a:rPr>
              <a:t>パブリッシングが保有するコンテンツを使用して制作も可能です。</a:t>
            </a:r>
            <a:endParaRPr kumimoji="1" lang="en-US" altLang="ja-JP" sz="1100" dirty="0">
              <a:solidFill>
                <a:schemeClr val="accent3">
                  <a:lumMod val="25000"/>
                </a:schemeClr>
              </a:solidFill>
              <a:latin typeface="+mn-ea"/>
            </a:endParaRPr>
          </a:p>
          <a:p>
            <a:pPr>
              <a:lnSpc>
                <a:spcPts val="1600"/>
              </a:lnSpc>
            </a:pPr>
            <a:r>
              <a:rPr kumimoji="1" lang="ja-JP" altLang="en-US" sz="1100" dirty="0">
                <a:solidFill>
                  <a:schemeClr val="accent3">
                    <a:lumMod val="25000"/>
                  </a:schemeClr>
                </a:solidFill>
                <a:latin typeface="+mn-ea"/>
              </a:rPr>
              <a:t>季節の</a:t>
            </a:r>
            <a:r>
              <a:rPr kumimoji="1" lang="ja-JP" altLang="en-US" sz="1100">
                <a:solidFill>
                  <a:schemeClr val="accent3">
                    <a:lumMod val="25000"/>
                  </a:schemeClr>
                </a:solidFill>
                <a:latin typeface="+mn-ea"/>
              </a:rPr>
              <a:t>素材、複数</a:t>
            </a:r>
            <a:r>
              <a:rPr kumimoji="1" lang="ja-JP" altLang="en-US" sz="1100" dirty="0">
                <a:solidFill>
                  <a:schemeClr val="accent3">
                    <a:lumMod val="25000"/>
                  </a:schemeClr>
                </a:solidFill>
                <a:latin typeface="+mn-ea"/>
              </a:rPr>
              <a:t>エリアにまたがる</a:t>
            </a:r>
            <a:r>
              <a:rPr kumimoji="1" lang="ja-JP" altLang="en-US" sz="1100">
                <a:solidFill>
                  <a:schemeClr val="accent3">
                    <a:lumMod val="25000"/>
                  </a:schemeClr>
                </a:solidFill>
                <a:latin typeface="+mn-ea"/>
              </a:rPr>
              <a:t>内容、海外等取材</a:t>
            </a:r>
            <a:r>
              <a:rPr kumimoji="1" lang="ja-JP" altLang="en-US" sz="1100" dirty="0">
                <a:solidFill>
                  <a:schemeClr val="accent3">
                    <a:lumMod val="25000"/>
                  </a:schemeClr>
                </a:solidFill>
                <a:latin typeface="+mn-ea"/>
              </a:rPr>
              <a:t>が難しい場合もご相談ください。</a:t>
            </a:r>
            <a:endParaRPr kumimoji="1" lang="en-US" altLang="ja-JP" sz="1100" dirty="0">
              <a:solidFill>
                <a:schemeClr val="accent3">
                  <a:lumMod val="25000"/>
                </a:schemeClr>
              </a:solidFill>
              <a:latin typeface="+mn-ea"/>
            </a:endParaRPr>
          </a:p>
        </p:txBody>
      </p:sp>
      <p:sp>
        <p:nvSpPr>
          <p:cNvPr id="34" name="正方形/長方形 33">
            <a:extLst>
              <a:ext uri="{FF2B5EF4-FFF2-40B4-BE49-F238E27FC236}">
                <a16:creationId xmlns:a16="http://schemas.microsoft.com/office/drawing/2014/main" id="{AF48062F-087E-FF49-950E-53826D41C4DE}"/>
              </a:ext>
            </a:extLst>
          </p:cNvPr>
          <p:cNvSpPr/>
          <p:nvPr/>
        </p:nvSpPr>
        <p:spPr>
          <a:xfrm>
            <a:off x="8043301" y="3922609"/>
            <a:ext cx="477846" cy="246221"/>
          </a:xfrm>
          <a:prstGeom prst="rect">
            <a:avLst/>
          </a:prstGeom>
        </p:spPr>
        <p:txBody>
          <a:bodyPr wrap="square">
            <a:spAutoFit/>
          </a:bodyPr>
          <a:lstStyle/>
          <a:p>
            <a:r>
              <a:rPr lang="ja-JP" altLang="en-US" sz="1000" dirty="0"/>
              <a:t>など</a:t>
            </a:r>
            <a:endParaRPr lang="en-US" altLang="ja-JP" sz="1000" dirty="0"/>
          </a:p>
        </p:txBody>
      </p:sp>
      <p:sp>
        <p:nvSpPr>
          <p:cNvPr id="35" name="テキスト ボックス 34">
            <a:extLst>
              <a:ext uri="{FF2B5EF4-FFF2-40B4-BE49-F238E27FC236}">
                <a16:creationId xmlns:a16="http://schemas.microsoft.com/office/drawing/2014/main" id="{29C8DB1A-7DA1-874C-A7B2-1819565ED2BD}"/>
              </a:ext>
            </a:extLst>
          </p:cNvPr>
          <p:cNvSpPr txBox="1"/>
          <p:nvPr/>
        </p:nvSpPr>
        <p:spPr>
          <a:xfrm>
            <a:off x="596697" y="2207038"/>
            <a:ext cx="6432662" cy="493725"/>
          </a:xfrm>
          <a:prstGeom prst="rect">
            <a:avLst/>
          </a:prstGeom>
          <a:noFill/>
        </p:spPr>
        <p:txBody>
          <a:bodyPr wrap="square" rtlCol="0">
            <a:spAutoFit/>
          </a:bodyPr>
          <a:lstStyle/>
          <a:p>
            <a:pPr>
              <a:lnSpc>
                <a:spcPts val="1600"/>
              </a:lnSpc>
            </a:pPr>
            <a:r>
              <a:rPr kumimoji="1" lang="ja-JP" altLang="en-US" sz="1100" dirty="0">
                <a:solidFill>
                  <a:schemeClr val="accent3">
                    <a:lumMod val="25000"/>
                  </a:schemeClr>
                </a:solidFill>
                <a:latin typeface="+mn-ea"/>
              </a:rPr>
              <a:t>「るるぶ情報版」での執筆経験が豊富なライターや、ファミリー向けの情報誌で</a:t>
            </a:r>
            <a:endParaRPr kumimoji="1" lang="en-US" altLang="ja-JP" sz="1100" dirty="0">
              <a:solidFill>
                <a:schemeClr val="accent3">
                  <a:lumMod val="25000"/>
                </a:schemeClr>
              </a:solidFill>
              <a:latin typeface="+mn-ea"/>
            </a:endParaRPr>
          </a:p>
          <a:p>
            <a:pPr>
              <a:lnSpc>
                <a:spcPts val="1600"/>
              </a:lnSpc>
            </a:pPr>
            <a:r>
              <a:rPr kumimoji="1" lang="ja-JP" altLang="en-US" sz="1100" dirty="0">
                <a:solidFill>
                  <a:schemeClr val="accent3">
                    <a:lumMod val="25000"/>
                  </a:schemeClr>
                </a:solidFill>
                <a:latin typeface="+mn-ea"/>
              </a:rPr>
              <a:t>活躍中の編集者が、専門性を活かし、情報を発信しています。</a:t>
            </a:r>
            <a:endParaRPr kumimoji="1" lang="en-US" altLang="ja-JP" sz="1100" dirty="0">
              <a:solidFill>
                <a:schemeClr val="accent3">
                  <a:lumMod val="25000"/>
                </a:schemeClr>
              </a:solidFill>
              <a:latin typeface="+mn-ea"/>
            </a:endParaRPr>
          </a:p>
        </p:txBody>
      </p:sp>
      <p:sp>
        <p:nvSpPr>
          <p:cNvPr id="36" name="Shape 392">
            <a:extLst>
              <a:ext uri="{FF2B5EF4-FFF2-40B4-BE49-F238E27FC236}">
                <a16:creationId xmlns:a16="http://schemas.microsoft.com/office/drawing/2014/main" id="{C82CAA04-EC46-874E-92DE-8C2A6F04E3E6}"/>
              </a:ext>
            </a:extLst>
          </p:cNvPr>
          <p:cNvSpPr txBox="1"/>
          <p:nvPr/>
        </p:nvSpPr>
        <p:spPr>
          <a:xfrm>
            <a:off x="577696" y="3765250"/>
            <a:ext cx="3031250" cy="578285"/>
          </a:xfrm>
          <a:prstGeom prst="rect">
            <a:avLst/>
          </a:prstGeom>
          <a:noFill/>
          <a:ln>
            <a:noFill/>
          </a:ln>
        </p:spPr>
        <p:txBody>
          <a:bodyPr lIns="91425" tIns="91425" rIns="91425" bIns="91425" anchor="t" anchorCtr="0">
            <a:noAutofit/>
          </a:bodyPr>
          <a:lstStyle/>
          <a:p>
            <a:pPr marL="12700" lvl="2">
              <a:lnSpc>
                <a:spcPts val="1800"/>
              </a:lnSpc>
            </a:pPr>
            <a:r>
              <a:rPr lang="ja-JP" altLang="en-US" sz="1600" b="1" dirty="0">
                <a:solidFill>
                  <a:srgbClr val="4BC035"/>
                </a:solidFill>
                <a:latin typeface="Meiryo" charset="-128"/>
                <a:ea typeface="Meiryo" charset="-128"/>
                <a:cs typeface="Meiryo" charset="-128"/>
              </a:rPr>
              <a:t>❸知育教材制作のノウハウ</a:t>
            </a:r>
            <a:endParaRPr lang="en-US" altLang="ja-JP" sz="1600" b="1" dirty="0">
              <a:solidFill>
                <a:srgbClr val="4BC035"/>
              </a:solidFill>
              <a:latin typeface="Meiryo" charset="-128"/>
              <a:ea typeface="Meiryo" charset="-128"/>
              <a:cs typeface="Meiryo" charset="-128"/>
            </a:endParaRPr>
          </a:p>
        </p:txBody>
      </p:sp>
      <p:sp>
        <p:nvSpPr>
          <p:cNvPr id="37" name="テキスト ボックス 36">
            <a:extLst>
              <a:ext uri="{FF2B5EF4-FFF2-40B4-BE49-F238E27FC236}">
                <a16:creationId xmlns:a16="http://schemas.microsoft.com/office/drawing/2014/main" id="{90EB359E-F9E8-3A4F-82ED-2D394C873D71}"/>
              </a:ext>
            </a:extLst>
          </p:cNvPr>
          <p:cNvSpPr txBox="1"/>
          <p:nvPr/>
        </p:nvSpPr>
        <p:spPr>
          <a:xfrm>
            <a:off x="596696" y="4065744"/>
            <a:ext cx="5674568" cy="698909"/>
          </a:xfrm>
          <a:prstGeom prst="rect">
            <a:avLst/>
          </a:prstGeom>
          <a:noFill/>
        </p:spPr>
        <p:txBody>
          <a:bodyPr wrap="square" rtlCol="0">
            <a:spAutoFit/>
          </a:bodyPr>
          <a:lstStyle/>
          <a:p>
            <a:pPr>
              <a:lnSpc>
                <a:spcPts val="1600"/>
              </a:lnSpc>
            </a:pPr>
            <a:r>
              <a:rPr kumimoji="1" lang="en-US" altLang="ja-JP" sz="1100" dirty="0">
                <a:solidFill>
                  <a:schemeClr val="accent3">
                    <a:lumMod val="25000"/>
                  </a:schemeClr>
                </a:solidFill>
                <a:latin typeface="+mn-ea"/>
              </a:rPr>
              <a:t>JTB</a:t>
            </a:r>
            <a:r>
              <a:rPr kumimoji="1" lang="ja-JP" altLang="en-US" sz="1100" dirty="0">
                <a:solidFill>
                  <a:schemeClr val="accent3">
                    <a:lumMod val="25000"/>
                  </a:schemeClr>
                </a:solidFill>
                <a:latin typeface="+mn-ea"/>
              </a:rPr>
              <a:t>パブリッシングでは「るるぶ」などおでかけに関するガイドブックだけでなく、</a:t>
            </a:r>
            <a:endParaRPr kumimoji="1" lang="en-US" altLang="ja-JP" sz="1100" dirty="0">
              <a:solidFill>
                <a:schemeClr val="accent3">
                  <a:lumMod val="25000"/>
                </a:schemeClr>
              </a:solidFill>
              <a:latin typeface="+mn-ea"/>
            </a:endParaRPr>
          </a:p>
          <a:p>
            <a:pPr>
              <a:lnSpc>
                <a:spcPts val="1600"/>
              </a:lnSpc>
            </a:pPr>
            <a:r>
              <a:rPr kumimoji="1" lang="ja-JP" altLang="en-US" sz="1100" dirty="0">
                <a:solidFill>
                  <a:schemeClr val="accent3">
                    <a:lumMod val="25000"/>
                  </a:schemeClr>
                </a:solidFill>
                <a:latin typeface="+mn-ea"/>
              </a:rPr>
              <a:t>多くの［こども・ファミリー］向け書籍や玩具、知育教材などを発行しています。</a:t>
            </a:r>
            <a:endParaRPr kumimoji="1" lang="en-US" altLang="ja-JP" sz="1100" dirty="0">
              <a:solidFill>
                <a:schemeClr val="accent3">
                  <a:lumMod val="25000"/>
                </a:schemeClr>
              </a:solidFill>
              <a:latin typeface="+mn-ea"/>
            </a:endParaRPr>
          </a:p>
          <a:p>
            <a:pPr>
              <a:lnSpc>
                <a:spcPts val="1600"/>
              </a:lnSpc>
            </a:pPr>
            <a:r>
              <a:rPr kumimoji="1" lang="ja-JP" altLang="en-US" sz="1100" dirty="0">
                <a:solidFill>
                  <a:schemeClr val="accent3">
                    <a:lumMod val="25000"/>
                  </a:schemeClr>
                </a:solidFill>
                <a:latin typeface="+mn-ea"/>
              </a:rPr>
              <a:t>そのノウハウを生かして、学びや教育＆発達に関する記事を制作します。</a:t>
            </a:r>
            <a:endParaRPr kumimoji="1" lang="en-US" altLang="ja-JP" sz="1100" dirty="0">
              <a:solidFill>
                <a:schemeClr val="accent3">
                  <a:lumMod val="25000"/>
                </a:schemeClr>
              </a:solidFill>
              <a:latin typeface="+mn-ea"/>
            </a:endParaRPr>
          </a:p>
        </p:txBody>
      </p:sp>
      <p:pic>
        <p:nvPicPr>
          <p:cNvPr id="38" name="図 37" descr="文字と写真のスクリーンショット&#10;&#10;自動的に生成された説明">
            <a:extLst>
              <a:ext uri="{FF2B5EF4-FFF2-40B4-BE49-F238E27FC236}">
                <a16:creationId xmlns:a16="http://schemas.microsoft.com/office/drawing/2014/main" id="{00BFF584-8509-1944-8681-2558EB498C9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664897" y="4874420"/>
            <a:ext cx="1154785" cy="798321"/>
          </a:xfrm>
          <a:prstGeom prst="rect">
            <a:avLst/>
          </a:prstGeom>
        </p:spPr>
      </p:pic>
      <p:pic>
        <p:nvPicPr>
          <p:cNvPr id="39" name="図 38">
            <a:extLst>
              <a:ext uri="{FF2B5EF4-FFF2-40B4-BE49-F238E27FC236}">
                <a16:creationId xmlns:a16="http://schemas.microsoft.com/office/drawing/2014/main" id="{7B694D93-D786-DA44-9C2B-C9198EA9891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896774" y="4861357"/>
            <a:ext cx="1154784" cy="800081"/>
          </a:xfrm>
          <a:prstGeom prst="rect">
            <a:avLst/>
          </a:prstGeom>
        </p:spPr>
      </p:pic>
      <p:sp>
        <p:nvSpPr>
          <p:cNvPr id="40" name="正方形/長方形 39">
            <a:extLst>
              <a:ext uri="{FF2B5EF4-FFF2-40B4-BE49-F238E27FC236}">
                <a16:creationId xmlns:a16="http://schemas.microsoft.com/office/drawing/2014/main" id="{79C209FF-D065-D04B-8ACE-0D76A2D6FB66}"/>
              </a:ext>
            </a:extLst>
          </p:cNvPr>
          <p:cNvSpPr/>
          <p:nvPr/>
        </p:nvSpPr>
        <p:spPr>
          <a:xfrm>
            <a:off x="3242417" y="5769340"/>
            <a:ext cx="3308714" cy="600164"/>
          </a:xfrm>
          <a:prstGeom prst="rect">
            <a:avLst/>
          </a:prstGeom>
        </p:spPr>
        <p:txBody>
          <a:bodyPr wrap="square">
            <a:spAutoFit/>
          </a:bodyPr>
          <a:lstStyle/>
          <a:p>
            <a:pPr algn="ctr"/>
            <a:r>
              <a:rPr lang="ja-JP" altLang="en-US" sz="1100" b="1" dirty="0">
                <a:solidFill>
                  <a:schemeClr val="accent3">
                    <a:lumMod val="25000"/>
                  </a:schemeClr>
                </a:solidFill>
                <a:latin typeface="+mn-ea"/>
              </a:rPr>
              <a:t>キッズレッスンシリーズ</a:t>
            </a:r>
            <a:endParaRPr lang="en-US" altLang="ja-JP" sz="1100" b="1" dirty="0">
              <a:solidFill>
                <a:schemeClr val="accent3">
                  <a:lumMod val="25000"/>
                </a:schemeClr>
              </a:solidFill>
              <a:latin typeface="+mn-ea"/>
            </a:endParaRPr>
          </a:p>
          <a:p>
            <a:pPr algn="ctr"/>
            <a:r>
              <a:rPr lang="ja-JP" altLang="en-US" sz="1100" dirty="0">
                <a:solidFill>
                  <a:schemeClr val="accent3">
                    <a:lumMod val="25000"/>
                  </a:schemeClr>
                </a:solidFill>
                <a:latin typeface="+mn-ea"/>
              </a:rPr>
              <a:t>おふろに貼って覚えられるポスター</a:t>
            </a:r>
            <a:endParaRPr lang="en-US" altLang="ja-JP" sz="1100" dirty="0">
              <a:solidFill>
                <a:schemeClr val="accent3">
                  <a:lumMod val="25000"/>
                </a:schemeClr>
              </a:solidFill>
              <a:latin typeface="+mn-ea"/>
            </a:endParaRPr>
          </a:p>
          <a:p>
            <a:pPr algn="ctr"/>
            <a:r>
              <a:rPr lang="ja-JP" altLang="en-US" sz="1100" dirty="0">
                <a:solidFill>
                  <a:schemeClr val="accent3">
                    <a:lumMod val="25000"/>
                  </a:schemeClr>
                </a:solidFill>
                <a:latin typeface="+mn-ea"/>
              </a:rPr>
              <a:t>世界地図、九九、ローマ字など全</a:t>
            </a:r>
            <a:r>
              <a:rPr lang="en-US" altLang="ja-JP" sz="1100" dirty="0">
                <a:solidFill>
                  <a:schemeClr val="accent3">
                    <a:lumMod val="25000"/>
                  </a:schemeClr>
                </a:solidFill>
                <a:latin typeface="+mn-ea"/>
              </a:rPr>
              <a:t>24</a:t>
            </a:r>
            <a:r>
              <a:rPr lang="ja-JP" altLang="en-US" sz="1100">
                <a:solidFill>
                  <a:schemeClr val="accent3">
                    <a:lumMod val="25000"/>
                  </a:schemeClr>
                </a:solidFill>
                <a:latin typeface="+mn-ea"/>
              </a:rPr>
              <a:t>種</a:t>
            </a:r>
            <a:endParaRPr lang="en-US" altLang="ja-JP" sz="1100" dirty="0">
              <a:solidFill>
                <a:schemeClr val="accent3">
                  <a:lumMod val="25000"/>
                </a:schemeClr>
              </a:solidFill>
              <a:latin typeface="+mn-ea"/>
            </a:endParaRPr>
          </a:p>
        </p:txBody>
      </p:sp>
      <p:pic>
        <p:nvPicPr>
          <p:cNvPr id="41" name="図 40" descr="テキスト, 新聞 が含まれている画像&#10;&#10;自動的に生成された説明">
            <a:extLst>
              <a:ext uri="{FF2B5EF4-FFF2-40B4-BE49-F238E27FC236}">
                <a16:creationId xmlns:a16="http://schemas.microsoft.com/office/drawing/2014/main" id="{627EF782-3444-424A-9EAD-44E8E0079BF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36191" y="4949623"/>
            <a:ext cx="1126122" cy="698910"/>
          </a:xfrm>
          <a:prstGeom prst="rect">
            <a:avLst/>
          </a:prstGeom>
        </p:spPr>
      </p:pic>
      <p:pic>
        <p:nvPicPr>
          <p:cNvPr id="42" name="図 41">
            <a:extLst>
              <a:ext uri="{FF2B5EF4-FFF2-40B4-BE49-F238E27FC236}">
                <a16:creationId xmlns:a16="http://schemas.microsoft.com/office/drawing/2014/main" id="{A419EE26-F41A-3A4A-928E-B5178652BD2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174646" y="4949623"/>
            <a:ext cx="1141076" cy="698909"/>
          </a:xfrm>
          <a:prstGeom prst="rect">
            <a:avLst/>
          </a:prstGeom>
        </p:spPr>
      </p:pic>
      <p:sp>
        <p:nvSpPr>
          <p:cNvPr id="43" name="正方形/長方形 42">
            <a:extLst>
              <a:ext uri="{FF2B5EF4-FFF2-40B4-BE49-F238E27FC236}">
                <a16:creationId xmlns:a16="http://schemas.microsoft.com/office/drawing/2014/main" id="{42DFE93A-2931-EB45-9FF2-5FBA859040F9}"/>
              </a:ext>
            </a:extLst>
          </p:cNvPr>
          <p:cNvSpPr/>
          <p:nvPr/>
        </p:nvSpPr>
        <p:spPr>
          <a:xfrm>
            <a:off x="520289" y="5713332"/>
            <a:ext cx="3308714" cy="600164"/>
          </a:xfrm>
          <a:prstGeom prst="rect">
            <a:avLst/>
          </a:prstGeom>
        </p:spPr>
        <p:txBody>
          <a:bodyPr wrap="square">
            <a:spAutoFit/>
          </a:bodyPr>
          <a:lstStyle/>
          <a:p>
            <a:pPr algn="ctr"/>
            <a:r>
              <a:rPr lang="ja-JP" altLang="en-US" sz="1100" b="1" dirty="0">
                <a:solidFill>
                  <a:schemeClr val="accent3">
                    <a:lumMod val="25000"/>
                  </a:schemeClr>
                </a:solidFill>
                <a:latin typeface="+mn-ea"/>
              </a:rPr>
              <a:t>かるたシリーズ</a:t>
            </a:r>
            <a:endParaRPr lang="en-US" altLang="ja-JP" sz="1100" b="1" dirty="0">
              <a:solidFill>
                <a:schemeClr val="accent3">
                  <a:lumMod val="25000"/>
                </a:schemeClr>
              </a:solidFill>
              <a:latin typeface="+mn-ea"/>
            </a:endParaRPr>
          </a:p>
          <a:p>
            <a:pPr algn="ctr"/>
            <a:r>
              <a:rPr lang="ja-JP" altLang="en-US" sz="1100" dirty="0">
                <a:solidFill>
                  <a:schemeClr val="accent3">
                    <a:lumMod val="25000"/>
                  </a:schemeClr>
                </a:solidFill>
                <a:latin typeface="+mn-ea"/>
              </a:rPr>
              <a:t>都道府県かるた、英語かるたなど</a:t>
            </a:r>
            <a:endParaRPr lang="en-US" altLang="ja-JP" sz="1100" dirty="0">
              <a:solidFill>
                <a:schemeClr val="accent3">
                  <a:lumMod val="25000"/>
                </a:schemeClr>
              </a:solidFill>
              <a:latin typeface="+mn-ea"/>
            </a:endParaRPr>
          </a:p>
          <a:p>
            <a:pPr algn="ctr"/>
            <a:r>
              <a:rPr lang="ja-JP" altLang="en-US" sz="1100" dirty="0">
                <a:solidFill>
                  <a:schemeClr val="accent3">
                    <a:lumMod val="25000"/>
                  </a:schemeClr>
                </a:solidFill>
                <a:latin typeface="+mn-ea"/>
              </a:rPr>
              <a:t>遊びながら学べる人気シリーズ</a:t>
            </a:r>
            <a:endParaRPr lang="ja-JP" altLang="en-US" sz="1100" b="1" dirty="0">
              <a:solidFill>
                <a:schemeClr val="accent3">
                  <a:lumMod val="25000"/>
                </a:schemeClr>
              </a:solidFill>
              <a:latin typeface="+mn-ea"/>
            </a:endParaRPr>
          </a:p>
        </p:txBody>
      </p:sp>
      <p:pic>
        <p:nvPicPr>
          <p:cNvPr id="47" name="図 46" descr="持つ が含まれている画像&#10;&#10;自動的に生成された説明">
            <a:extLst>
              <a:ext uri="{FF2B5EF4-FFF2-40B4-BE49-F238E27FC236}">
                <a16:creationId xmlns:a16="http://schemas.microsoft.com/office/drawing/2014/main" id="{90B7A320-26DD-4249-9E20-013172059D03}"/>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6448895" y="4616011"/>
            <a:ext cx="2009011" cy="1108420"/>
          </a:xfrm>
          <a:prstGeom prst="rect">
            <a:avLst/>
          </a:prstGeom>
        </p:spPr>
      </p:pic>
      <p:sp>
        <p:nvSpPr>
          <p:cNvPr id="49" name="正方形/長方形 48">
            <a:extLst>
              <a:ext uri="{FF2B5EF4-FFF2-40B4-BE49-F238E27FC236}">
                <a16:creationId xmlns:a16="http://schemas.microsoft.com/office/drawing/2014/main" id="{AA93B312-A6CF-594B-80FF-D452BB247DEB}"/>
              </a:ext>
            </a:extLst>
          </p:cNvPr>
          <p:cNvSpPr/>
          <p:nvPr/>
        </p:nvSpPr>
        <p:spPr>
          <a:xfrm>
            <a:off x="5908686" y="5698090"/>
            <a:ext cx="3308714" cy="600164"/>
          </a:xfrm>
          <a:prstGeom prst="rect">
            <a:avLst/>
          </a:prstGeom>
        </p:spPr>
        <p:txBody>
          <a:bodyPr wrap="square">
            <a:spAutoFit/>
          </a:bodyPr>
          <a:lstStyle/>
          <a:p>
            <a:pPr algn="ctr"/>
            <a:r>
              <a:rPr lang="ja-JP" altLang="en-US" sz="1100" b="1" dirty="0">
                <a:solidFill>
                  <a:schemeClr val="accent3">
                    <a:lumMod val="25000"/>
                  </a:schemeClr>
                </a:solidFill>
                <a:latin typeface="+mn-ea"/>
              </a:rPr>
              <a:t>こども絵本シリーズ</a:t>
            </a:r>
            <a:endParaRPr lang="en-US" altLang="ja-JP" sz="1100" b="1" dirty="0">
              <a:solidFill>
                <a:schemeClr val="accent3">
                  <a:lumMod val="25000"/>
                </a:schemeClr>
              </a:solidFill>
              <a:latin typeface="+mn-ea"/>
            </a:endParaRPr>
          </a:p>
          <a:p>
            <a:pPr algn="ctr"/>
            <a:r>
              <a:rPr lang="ja-JP" altLang="en-US" sz="1100" dirty="0">
                <a:solidFill>
                  <a:schemeClr val="accent3">
                    <a:lumMod val="25000"/>
                  </a:schemeClr>
                </a:solidFill>
                <a:latin typeface="+mn-ea"/>
              </a:rPr>
              <a:t>お子さまのリュックにも入る、おでかけに</a:t>
            </a:r>
            <a:endParaRPr lang="en-US" altLang="ja-JP" sz="1100" dirty="0">
              <a:solidFill>
                <a:schemeClr val="accent3">
                  <a:lumMod val="25000"/>
                </a:schemeClr>
              </a:solidFill>
              <a:latin typeface="+mn-ea"/>
            </a:endParaRPr>
          </a:p>
          <a:p>
            <a:pPr algn="ctr"/>
            <a:r>
              <a:rPr lang="ja-JP" altLang="en-US" sz="1100" dirty="0">
                <a:solidFill>
                  <a:schemeClr val="accent3">
                    <a:lumMod val="25000"/>
                  </a:schemeClr>
                </a:solidFill>
                <a:latin typeface="+mn-ea"/>
              </a:rPr>
              <a:t>ぴったりの小さめサイズの絵本</a:t>
            </a:r>
            <a:endParaRPr lang="en-US" altLang="ja-JP" sz="1100" dirty="0">
              <a:solidFill>
                <a:schemeClr val="accent3">
                  <a:lumMod val="25000"/>
                </a:schemeClr>
              </a:solidFill>
              <a:latin typeface="+mn-ea"/>
            </a:endParaRPr>
          </a:p>
        </p:txBody>
      </p:sp>
      <p:sp>
        <p:nvSpPr>
          <p:cNvPr id="44" name="スライド番号プレースホルダー 3">
            <a:extLst>
              <a:ext uri="{FF2B5EF4-FFF2-40B4-BE49-F238E27FC236}">
                <a16:creationId xmlns:a16="http://schemas.microsoft.com/office/drawing/2014/main" id="{A4BB0419-D4C6-C447-88E0-C0AE255B53F9}"/>
              </a:ext>
            </a:extLst>
          </p:cNvPr>
          <p:cNvSpPr>
            <a:spLocks noGrp="1"/>
          </p:cNvSpPr>
          <p:nvPr>
            <p:ph type="sldNum" sz="quarter" idx="12"/>
          </p:nvPr>
        </p:nvSpPr>
        <p:spPr>
          <a:xfrm>
            <a:off x="6992287" y="6554817"/>
            <a:ext cx="2057400" cy="297235"/>
          </a:xfrm>
        </p:spPr>
        <p:txBody>
          <a:bodyPr/>
          <a:lstStyle/>
          <a:p>
            <a:fld id="{9D401335-F730-4287-99F3-CA1058D16EE0}" type="slidenum">
              <a:rPr kumimoji="1" lang="ja-JP" altLang="en-US" smtClean="0"/>
              <a:pPr/>
              <a:t>7</a:t>
            </a:fld>
            <a:endParaRPr kumimoji="1" lang="ja-JP" altLang="en-US" dirty="0"/>
          </a:p>
        </p:txBody>
      </p:sp>
    </p:spTree>
    <p:extLst>
      <p:ext uri="{BB962C8B-B14F-4D97-AF65-F5344CB8AC3E}">
        <p14:creationId xmlns:p14="http://schemas.microsoft.com/office/powerpoint/2010/main" val="4209874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グループ化 39">
            <a:extLst>
              <a:ext uri="{FF2B5EF4-FFF2-40B4-BE49-F238E27FC236}">
                <a16:creationId xmlns:a16="http://schemas.microsoft.com/office/drawing/2014/main" id="{609220AE-7B82-4504-900F-9D1EDEA62B19}"/>
              </a:ext>
            </a:extLst>
          </p:cNvPr>
          <p:cNvGrpSpPr/>
          <p:nvPr/>
        </p:nvGrpSpPr>
        <p:grpSpPr>
          <a:xfrm>
            <a:off x="6900693" y="2294731"/>
            <a:ext cx="1558938" cy="347756"/>
            <a:chOff x="4068084" y="2676805"/>
            <a:chExt cx="1998551" cy="347756"/>
          </a:xfrm>
        </p:grpSpPr>
        <p:pic>
          <p:nvPicPr>
            <p:cNvPr id="41" name="図 40">
              <a:extLst>
                <a:ext uri="{FF2B5EF4-FFF2-40B4-BE49-F238E27FC236}">
                  <a16:creationId xmlns:a16="http://schemas.microsoft.com/office/drawing/2014/main" id="{F1B7682C-4686-45F9-B2E8-01E6BBA48664}"/>
                </a:ext>
              </a:extLst>
            </p:cNvPr>
            <p:cNvPicPr>
              <a:picLocks noChangeAspect="1"/>
            </p:cNvPicPr>
            <p:nvPr/>
          </p:nvPicPr>
          <p:blipFill>
            <a:blip r:embed="rId2"/>
            <a:stretch>
              <a:fillRect/>
            </a:stretch>
          </p:blipFill>
          <p:spPr>
            <a:xfrm>
              <a:off x="4068084" y="2676805"/>
              <a:ext cx="1998551" cy="347756"/>
            </a:xfrm>
            <a:prstGeom prst="rect">
              <a:avLst/>
            </a:prstGeom>
          </p:spPr>
        </p:pic>
        <p:sp>
          <p:nvSpPr>
            <p:cNvPr id="42" name="正方形/長方形 41">
              <a:extLst>
                <a:ext uri="{FF2B5EF4-FFF2-40B4-BE49-F238E27FC236}">
                  <a16:creationId xmlns:a16="http://schemas.microsoft.com/office/drawing/2014/main" id="{CB5D7F01-A0A8-4F35-8290-A63F4B530CCB}"/>
                </a:ext>
              </a:extLst>
            </p:cNvPr>
            <p:cNvSpPr/>
            <p:nvPr/>
          </p:nvSpPr>
          <p:spPr>
            <a:xfrm>
              <a:off x="4168518" y="2728685"/>
              <a:ext cx="1770669" cy="230832"/>
            </a:xfrm>
            <a:prstGeom prst="rect">
              <a:avLst/>
            </a:prstGeom>
          </p:spPr>
          <p:txBody>
            <a:bodyPr wrap="square">
              <a:spAutoFit/>
            </a:bodyPr>
            <a:lstStyle/>
            <a:p>
              <a:r>
                <a:rPr lang="ja-JP" altLang="en-US" sz="900" dirty="0">
                  <a:latin typeface="+mn-ea"/>
                </a:rPr>
                <a:t>関東 ニューオープン</a:t>
              </a:r>
            </a:p>
          </p:txBody>
        </p:sp>
      </p:grpSp>
      <p:sp>
        <p:nvSpPr>
          <p:cNvPr id="2" name="タイトル 1">
            <a:extLst>
              <a:ext uri="{FF2B5EF4-FFF2-40B4-BE49-F238E27FC236}">
                <a16:creationId xmlns:a16="http://schemas.microsoft.com/office/drawing/2014/main" id="{9BF42667-585E-4612-9662-474E0CEBF60A}"/>
              </a:ext>
            </a:extLst>
          </p:cNvPr>
          <p:cNvSpPr>
            <a:spLocks noGrp="1"/>
          </p:cNvSpPr>
          <p:nvPr>
            <p:ph type="title"/>
          </p:nvPr>
        </p:nvSpPr>
        <p:spPr>
          <a:xfrm>
            <a:off x="89595" y="148007"/>
            <a:ext cx="6622856" cy="308934"/>
          </a:xfrm>
        </p:spPr>
        <p:txBody>
          <a:bodyPr/>
          <a:lstStyle/>
          <a:p>
            <a:r>
              <a:rPr lang="ja-JP" altLang="en-US">
                <a:solidFill>
                  <a:schemeClr val="accent3">
                    <a:lumMod val="25000"/>
                  </a:schemeClr>
                </a:solidFill>
              </a:rPr>
              <a:t>るるぶ</a:t>
            </a:r>
            <a:r>
              <a:rPr lang="en-US" altLang="ja-JP" dirty="0">
                <a:solidFill>
                  <a:schemeClr val="accent3">
                    <a:lumMod val="25000"/>
                  </a:schemeClr>
                </a:solidFill>
              </a:rPr>
              <a:t>Kids</a:t>
            </a:r>
            <a:r>
              <a:rPr lang="ja-JP" altLang="en-US">
                <a:solidFill>
                  <a:schemeClr val="accent3">
                    <a:lumMod val="25000"/>
                  </a:schemeClr>
                </a:solidFill>
              </a:rPr>
              <a:t>の強み</a:t>
            </a:r>
            <a:endParaRPr kumimoji="1" lang="ja-JP" altLang="en-US" dirty="0">
              <a:solidFill>
                <a:schemeClr val="accent3">
                  <a:lumMod val="25000"/>
                </a:schemeClr>
              </a:solidFill>
            </a:endParaRPr>
          </a:p>
        </p:txBody>
      </p:sp>
      <p:sp>
        <p:nvSpPr>
          <p:cNvPr id="19" name="Shape 392">
            <a:extLst>
              <a:ext uri="{FF2B5EF4-FFF2-40B4-BE49-F238E27FC236}">
                <a16:creationId xmlns:a16="http://schemas.microsoft.com/office/drawing/2014/main" id="{1B17A4DC-8F3E-3C46-9604-927187C704F9}"/>
              </a:ext>
            </a:extLst>
          </p:cNvPr>
          <p:cNvSpPr txBox="1"/>
          <p:nvPr/>
        </p:nvSpPr>
        <p:spPr>
          <a:xfrm>
            <a:off x="1286972" y="862526"/>
            <a:ext cx="6144138" cy="312448"/>
          </a:xfrm>
          <a:prstGeom prst="rect">
            <a:avLst/>
          </a:prstGeom>
          <a:noFill/>
          <a:ln>
            <a:noFill/>
          </a:ln>
        </p:spPr>
        <p:txBody>
          <a:bodyPr lIns="91425" tIns="91425" rIns="91425" bIns="91425" anchor="t" anchorCtr="0">
            <a:noAutofit/>
          </a:bodyPr>
          <a:lstStyle/>
          <a:p>
            <a:pPr marL="12700" lvl="2" algn="ctr">
              <a:lnSpc>
                <a:spcPts val="1800"/>
              </a:lnSpc>
            </a:pPr>
            <a:r>
              <a:rPr lang="ja-JP" altLang="en-US" b="1">
                <a:solidFill>
                  <a:schemeClr val="accent3">
                    <a:lumMod val="25000"/>
                  </a:schemeClr>
                </a:solidFill>
                <a:latin typeface="Meiryo" charset="-128"/>
                <a:ea typeface="Meiryo" charset="-128"/>
                <a:cs typeface="Meiryo" charset="-128"/>
              </a:rPr>
              <a:t>オンラインとオフラインを組み合わせたご提案が可能です</a:t>
            </a:r>
          </a:p>
        </p:txBody>
      </p:sp>
      <p:sp>
        <p:nvSpPr>
          <p:cNvPr id="97" name="テキスト ボックス 96">
            <a:extLst>
              <a:ext uri="{FF2B5EF4-FFF2-40B4-BE49-F238E27FC236}">
                <a16:creationId xmlns:a16="http://schemas.microsoft.com/office/drawing/2014/main" id="{5DAE3CAB-43B7-794D-B353-6B7F2E9B4579}"/>
              </a:ext>
            </a:extLst>
          </p:cNvPr>
          <p:cNvSpPr txBox="1"/>
          <p:nvPr/>
        </p:nvSpPr>
        <p:spPr>
          <a:xfrm>
            <a:off x="230316" y="1272010"/>
            <a:ext cx="8685665" cy="502702"/>
          </a:xfrm>
          <a:prstGeom prst="rect">
            <a:avLst/>
          </a:prstGeom>
          <a:noFill/>
        </p:spPr>
        <p:txBody>
          <a:bodyPr wrap="square" rtlCol="0">
            <a:spAutoFit/>
          </a:bodyPr>
          <a:lstStyle/>
          <a:p>
            <a:pPr algn="ctr">
              <a:lnSpc>
                <a:spcPts val="1600"/>
              </a:lnSpc>
            </a:pPr>
            <a:r>
              <a:rPr kumimoji="1" lang="en-US" altLang="ja-JP" sz="1200" dirty="0">
                <a:solidFill>
                  <a:schemeClr val="accent3">
                    <a:lumMod val="25000"/>
                  </a:schemeClr>
                </a:solidFill>
                <a:latin typeface="+mn-ea"/>
              </a:rPr>
              <a:t>Web</a:t>
            </a:r>
            <a:r>
              <a:rPr kumimoji="1" lang="ja-JP" altLang="en-US" sz="1200" dirty="0">
                <a:solidFill>
                  <a:schemeClr val="accent3">
                    <a:lumMod val="25000"/>
                  </a:schemeClr>
                </a:solidFill>
                <a:latin typeface="+mn-ea"/>
              </a:rPr>
              <a:t>記事の配信のみではなく、</a:t>
            </a:r>
            <a:r>
              <a:rPr kumimoji="1" lang="en-US" altLang="ja-JP" sz="1200" dirty="0">
                <a:solidFill>
                  <a:schemeClr val="accent3">
                    <a:lumMod val="25000"/>
                  </a:schemeClr>
                </a:solidFill>
                <a:latin typeface="+mn-ea"/>
              </a:rPr>
              <a:t>JTB</a:t>
            </a:r>
            <a:r>
              <a:rPr kumimoji="1" lang="ja-JP" altLang="en-US" sz="1200" dirty="0">
                <a:solidFill>
                  <a:schemeClr val="accent3">
                    <a:lumMod val="25000"/>
                  </a:schemeClr>
                </a:solidFill>
                <a:latin typeface="+mn-ea"/>
              </a:rPr>
              <a:t>グループのネットワークを活かした外部展開も可能です。</a:t>
            </a:r>
            <a:endParaRPr kumimoji="1" lang="en-US" altLang="ja-JP" sz="1200" dirty="0">
              <a:solidFill>
                <a:schemeClr val="accent3">
                  <a:lumMod val="25000"/>
                </a:schemeClr>
              </a:solidFill>
              <a:latin typeface="+mn-ea"/>
            </a:endParaRPr>
          </a:p>
          <a:p>
            <a:pPr algn="ctr">
              <a:lnSpc>
                <a:spcPts val="1600"/>
              </a:lnSpc>
            </a:pPr>
            <a:r>
              <a:rPr kumimoji="1" lang="ja-JP" altLang="en-US" sz="1200" dirty="0">
                <a:solidFill>
                  <a:schemeClr val="accent3">
                    <a:lumMod val="25000"/>
                  </a:schemeClr>
                </a:solidFill>
                <a:latin typeface="+mn-ea"/>
              </a:rPr>
              <a:t>ファミリーの旅行体験を、旅のはじめから最後までしっかりとサポートしていきます。</a:t>
            </a:r>
          </a:p>
        </p:txBody>
      </p:sp>
      <p:sp>
        <p:nvSpPr>
          <p:cNvPr id="98" name="テキスト ボックス 97">
            <a:extLst>
              <a:ext uri="{FF2B5EF4-FFF2-40B4-BE49-F238E27FC236}">
                <a16:creationId xmlns:a16="http://schemas.microsoft.com/office/drawing/2014/main" id="{4B3B960D-BA9C-4F4B-892D-CAF7574AFE06}"/>
              </a:ext>
            </a:extLst>
          </p:cNvPr>
          <p:cNvSpPr txBox="1"/>
          <p:nvPr/>
        </p:nvSpPr>
        <p:spPr>
          <a:xfrm>
            <a:off x="760327" y="5407963"/>
            <a:ext cx="3448380" cy="338554"/>
          </a:xfrm>
          <a:prstGeom prst="rect">
            <a:avLst/>
          </a:prstGeom>
          <a:noFill/>
        </p:spPr>
        <p:txBody>
          <a:bodyPr wrap="none" rtlCol="0">
            <a:spAutoFit/>
          </a:bodyPr>
          <a:lstStyle/>
          <a:p>
            <a:r>
              <a:rPr kumimoji="1" lang="en-US" altLang="ja-JP" sz="1600" b="1" dirty="0">
                <a:solidFill>
                  <a:srgbClr val="4BC035"/>
                </a:solidFill>
                <a:latin typeface="メイリオ" panose="020B0604030504040204" pitchFamily="50" charset="-128"/>
                <a:ea typeface="メイリオ" panose="020B0604030504040204" pitchFamily="50" charset="-128"/>
              </a:rPr>
              <a:t>❸JTB</a:t>
            </a:r>
            <a:r>
              <a:rPr kumimoji="1" lang="ja-JP" altLang="en-US" sz="1600" b="1" dirty="0">
                <a:solidFill>
                  <a:srgbClr val="4BC035"/>
                </a:solidFill>
                <a:latin typeface="メイリオ" panose="020B0604030504040204" pitchFamily="50" charset="-128"/>
                <a:ea typeface="メイリオ" panose="020B0604030504040204" pitchFamily="50" charset="-128"/>
              </a:rPr>
              <a:t>グループネットワークの活用</a:t>
            </a:r>
          </a:p>
        </p:txBody>
      </p:sp>
      <p:sp>
        <p:nvSpPr>
          <p:cNvPr id="99" name="テキスト ボックス 98">
            <a:extLst>
              <a:ext uri="{FF2B5EF4-FFF2-40B4-BE49-F238E27FC236}">
                <a16:creationId xmlns:a16="http://schemas.microsoft.com/office/drawing/2014/main" id="{50AA3F65-1623-0244-BCAC-F0EF80EACCB0}"/>
              </a:ext>
            </a:extLst>
          </p:cNvPr>
          <p:cNvSpPr txBox="1"/>
          <p:nvPr/>
        </p:nvSpPr>
        <p:spPr>
          <a:xfrm>
            <a:off x="966170" y="5616936"/>
            <a:ext cx="7311056" cy="623248"/>
          </a:xfrm>
          <a:prstGeom prst="rect">
            <a:avLst/>
          </a:prstGeom>
          <a:noFill/>
        </p:spPr>
        <p:txBody>
          <a:bodyPr wrap="square" rtlCol="0">
            <a:spAutoFit/>
          </a:bodyPr>
          <a:lstStyle/>
          <a:p>
            <a:pPr>
              <a:lnSpc>
                <a:spcPct val="150000"/>
              </a:lnSpc>
            </a:pPr>
            <a:r>
              <a:rPr kumimoji="1" lang="en-US" altLang="ja-JP" sz="1200" dirty="0">
                <a:solidFill>
                  <a:schemeClr val="accent3">
                    <a:lumMod val="25000"/>
                  </a:schemeClr>
                </a:solidFill>
                <a:latin typeface="+mn-ea"/>
              </a:rPr>
              <a:t>JTB</a:t>
            </a:r>
            <a:r>
              <a:rPr kumimoji="1" lang="ja-JP" altLang="en-US" sz="1200" dirty="0">
                <a:solidFill>
                  <a:schemeClr val="accent3">
                    <a:lumMod val="25000"/>
                  </a:schemeClr>
                </a:solidFill>
                <a:latin typeface="+mn-ea"/>
              </a:rPr>
              <a:t>グループ企業各社とのアライアンスにより、</a:t>
            </a:r>
            <a:r>
              <a:rPr kumimoji="1" lang="en-US" altLang="ja-JP" sz="1200" dirty="0">
                <a:solidFill>
                  <a:schemeClr val="accent3">
                    <a:lumMod val="25000"/>
                  </a:schemeClr>
                </a:solidFill>
                <a:latin typeface="+mn-ea"/>
              </a:rPr>
              <a:t>JTB</a:t>
            </a:r>
            <a:r>
              <a:rPr kumimoji="1" lang="ja-JP" altLang="en-US" sz="1200" dirty="0">
                <a:solidFill>
                  <a:schemeClr val="accent3">
                    <a:lumMod val="25000"/>
                  </a:schemeClr>
                </a:solidFill>
                <a:latin typeface="+mn-ea"/>
              </a:rPr>
              <a:t>店舗・宿泊施設でのサンプリング、</a:t>
            </a:r>
            <a:endParaRPr kumimoji="1" lang="en-US" altLang="ja-JP" sz="1200" dirty="0">
              <a:solidFill>
                <a:schemeClr val="accent3">
                  <a:lumMod val="25000"/>
                </a:schemeClr>
              </a:solidFill>
              <a:latin typeface="+mn-ea"/>
            </a:endParaRPr>
          </a:p>
          <a:p>
            <a:pPr>
              <a:lnSpc>
                <a:spcPct val="150000"/>
              </a:lnSpc>
            </a:pPr>
            <a:r>
              <a:rPr kumimoji="1" lang="ja-JP" altLang="en-US" sz="1200" dirty="0">
                <a:solidFill>
                  <a:schemeClr val="accent3">
                    <a:lumMod val="25000"/>
                  </a:schemeClr>
                </a:solidFill>
                <a:latin typeface="+mn-ea"/>
              </a:rPr>
              <a:t>旅行商品の造成などさまざまな展開が可能です。</a:t>
            </a:r>
            <a:endParaRPr kumimoji="1" lang="en-US" altLang="ja-JP" sz="1200" dirty="0">
              <a:solidFill>
                <a:schemeClr val="accent3">
                  <a:lumMod val="25000"/>
                </a:schemeClr>
              </a:solidFill>
              <a:latin typeface="+mn-ea"/>
            </a:endParaRPr>
          </a:p>
        </p:txBody>
      </p:sp>
      <p:sp>
        <p:nvSpPr>
          <p:cNvPr id="103" name="テキスト ボックス 102">
            <a:extLst>
              <a:ext uri="{FF2B5EF4-FFF2-40B4-BE49-F238E27FC236}">
                <a16:creationId xmlns:a16="http://schemas.microsoft.com/office/drawing/2014/main" id="{93A32403-20B1-5D40-A951-5C02E49E7E08}"/>
              </a:ext>
            </a:extLst>
          </p:cNvPr>
          <p:cNvSpPr txBox="1"/>
          <p:nvPr/>
        </p:nvSpPr>
        <p:spPr>
          <a:xfrm>
            <a:off x="749038" y="3602172"/>
            <a:ext cx="2852063" cy="338554"/>
          </a:xfrm>
          <a:prstGeom prst="rect">
            <a:avLst/>
          </a:prstGeom>
          <a:noFill/>
        </p:spPr>
        <p:txBody>
          <a:bodyPr wrap="none" rtlCol="0">
            <a:spAutoFit/>
          </a:bodyPr>
          <a:lstStyle/>
          <a:p>
            <a:r>
              <a:rPr kumimoji="1" lang="en-US" altLang="ja-JP" sz="1600" b="1" dirty="0">
                <a:solidFill>
                  <a:srgbClr val="4BC035"/>
                </a:solidFill>
                <a:latin typeface="メイリオ" panose="020B0604030504040204" pitchFamily="50" charset="-128"/>
                <a:ea typeface="メイリオ" panose="020B0604030504040204" pitchFamily="50" charset="-128"/>
              </a:rPr>
              <a:t>❷</a:t>
            </a:r>
            <a:r>
              <a:rPr kumimoji="1" lang="ja-JP" altLang="en-US" sz="1600" b="1" dirty="0">
                <a:solidFill>
                  <a:srgbClr val="4BC035"/>
                </a:solidFill>
                <a:latin typeface="メイリオ" panose="020B0604030504040204" pitchFamily="50" charset="-128"/>
                <a:ea typeface="メイリオ" panose="020B0604030504040204" pitchFamily="50" charset="-128"/>
              </a:rPr>
              <a:t>記事だけでない多彩な展開</a:t>
            </a:r>
          </a:p>
        </p:txBody>
      </p:sp>
      <p:sp>
        <p:nvSpPr>
          <p:cNvPr id="104" name="テキスト ボックス 103">
            <a:extLst>
              <a:ext uri="{FF2B5EF4-FFF2-40B4-BE49-F238E27FC236}">
                <a16:creationId xmlns:a16="http://schemas.microsoft.com/office/drawing/2014/main" id="{B41611A8-D2B6-7D4C-B8B5-38DBDF9A50E8}"/>
              </a:ext>
            </a:extLst>
          </p:cNvPr>
          <p:cNvSpPr txBox="1"/>
          <p:nvPr/>
        </p:nvSpPr>
        <p:spPr>
          <a:xfrm>
            <a:off x="864736" y="3983829"/>
            <a:ext cx="4700097" cy="1323439"/>
          </a:xfrm>
          <a:prstGeom prst="rect">
            <a:avLst/>
          </a:prstGeom>
          <a:noFill/>
        </p:spPr>
        <p:txBody>
          <a:bodyPr wrap="square" rtlCol="0">
            <a:spAutoFit/>
          </a:bodyPr>
          <a:lstStyle/>
          <a:p>
            <a:pPr>
              <a:lnSpc>
                <a:spcPts val="1600"/>
              </a:lnSpc>
            </a:pPr>
            <a:r>
              <a:rPr kumimoji="1" lang="ja-JP" altLang="en-US" sz="1200" dirty="0">
                <a:solidFill>
                  <a:schemeClr val="accent3">
                    <a:lumMod val="25000"/>
                  </a:schemeClr>
                </a:solidFill>
                <a:latin typeface="+mn-ea"/>
              </a:rPr>
              <a:t>・オフラインでのイベント</a:t>
            </a:r>
            <a:endParaRPr kumimoji="1" lang="en-US" altLang="ja-JP" sz="1200" dirty="0">
              <a:solidFill>
                <a:schemeClr val="accent3">
                  <a:lumMod val="25000"/>
                </a:schemeClr>
              </a:solidFill>
              <a:latin typeface="+mn-ea"/>
            </a:endParaRPr>
          </a:p>
          <a:p>
            <a:pPr>
              <a:lnSpc>
                <a:spcPts val="1600"/>
              </a:lnSpc>
            </a:pPr>
            <a:r>
              <a:rPr kumimoji="1" lang="ja-JP" altLang="en-US" sz="1200" dirty="0">
                <a:solidFill>
                  <a:schemeClr val="accent3">
                    <a:lumMod val="25000"/>
                  </a:schemeClr>
                </a:solidFill>
                <a:latin typeface="+mn-ea"/>
              </a:rPr>
              <a:t>・こども向けの取材・編集体験</a:t>
            </a:r>
            <a:endParaRPr kumimoji="1" lang="en-US" altLang="ja-JP" sz="1200" dirty="0">
              <a:solidFill>
                <a:schemeClr val="accent3">
                  <a:lumMod val="25000"/>
                </a:schemeClr>
              </a:solidFill>
              <a:latin typeface="+mn-ea"/>
            </a:endParaRPr>
          </a:p>
          <a:p>
            <a:pPr>
              <a:lnSpc>
                <a:spcPts val="1600"/>
              </a:lnSpc>
            </a:pPr>
            <a:r>
              <a:rPr kumimoji="1" lang="ja-JP" altLang="en-US" sz="1200" dirty="0">
                <a:solidFill>
                  <a:schemeClr val="accent3">
                    <a:lumMod val="25000"/>
                  </a:schemeClr>
                </a:solidFill>
                <a:latin typeface="+mn-ea"/>
              </a:rPr>
              <a:t>・商品モニター</a:t>
            </a:r>
            <a:endParaRPr kumimoji="1" lang="en-US" altLang="ja-JP" sz="1200" dirty="0">
              <a:solidFill>
                <a:schemeClr val="accent3">
                  <a:lumMod val="25000"/>
                </a:schemeClr>
              </a:solidFill>
              <a:latin typeface="+mn-ea"/>
            </a:endParaRPr>
          </a:p>
          <a:p>
            <a:pPr>
              <a:lnSpc>
                <a:spcPts val="1600"/>
              </a:lnSpc>
            </a:pPr>
            <a:r>
              <a:rPr kumimoji="1" lang="ja-JP" altLang="en-US" sz="1200" dirty="0">
                <a:solidFill>
                  <a:schemeClr val="accent3">
                    <a:lumMod val="25000"/>
                  </a:schemeClr>
                </a:solidFill>
                <a:latin typeface="+mn-ea"/>
              </a:rPr>
              <a:t>・コラボ商品開発やコラボイベント企画</a:t>
            </a:r>
            <a:endParaRPr kumimoji="1" lang="en-US" altLang="ja-JP" sz="1200" dirty="0">
              <a:solidFill>
                <a:schemeClr val="accent3">
                  <a:lumMod val="25000"/>
                </a:schemeClr>
              </a:solidFill>
              <a:latin typeface="+mn-ea"/>
            </a:endParaRPr>
          </a:p>
          <a:p>
            <a:pPr>
              <a:lnSpc>
                <a:spcPts val="1600"/>
              </a:lnSpc>
            </a:pPr>
            <a:r>
              <a:rPr kumimoji="1" lang="ja-JP" altLang="en-US" sz="1200" dirty="0">
                <a:solidFill>
                  <a:schemeClr val="accent3">
                    <a:lumMod val="25000"/>
                  </a:schemeClr>
                </a:solidFill>
                <a:latin typeface="+mn-ea"/>
              </a:rPr>
              <a:t>・スポンサードコンテンツ制作時の</a:t>
            </a:r>
            <a:endParaRPr kumimoji="1" lang="en-US" altLang="ja-JP" sz="1200" dirty="0">
              <a:solidFill>
                <a:schemeClr val="accent3">
                  <a:lumMod val="25000"/>
                </a:schemeClr>
              </a:solidFill>
              <a:latin typeface="+mn-ea"/>
            </a:endParaRPr>
          </a:p>
          <a:p>
            <a:pPr>
              <a:lnSpc>
                <a:spcPts val="1600"/>
              </a:lnSpc>
            </a:pPr>
            <a:r>
              <a:rPr kumimoji="1" lang="ja-JP" altLang="en-US" sz="1200" dirty="0">
                <a:solidFill>
                  <a:schemeClr val="accent3">
                    <a:lumMod val="25000"/>
                  </a:schemeClr>
                </a:solidFill>
                <a:latin typeface="+mn-ea"/>
              </a:rPr>
              <a:t>　取材素材を流用した冊子制作</a:t>
            </a:r>
            <a:endParaRPr kumimoji="1" lang="en-US" altLang="ja-JP" sz="1200" dirty="0">
              <a:solidFill>
                <a:schemeClr val="accent3">
                  <a:lumMod val="25000"/>
                </a:schemeClr>
              </a:solidFill>
              <a:latin typeface="+mn-ea"/>
            </a:endParaRPr>
          </a:p>
        </p:txBody>
      </p:sp>
      <p:grpSp>
        <p:nvGrpSpPr>
          <p:cNvPr id="5" name="グループ化 4">
            <a:extLst>
              <a:ext uri="{FF2B5EF4-FFF2-40B4-BE49-F238E27FC236}">
                <a16:creationId xmlns:a16="http://schemas.microsoft.com/office/drawing/2014/main" id="{67726834-47BD-894D-9B9C-3E599DDFEBD6}"/>
              </a:ext>
            </a:extLst>
          </p:cNvPr>
          <p:cNvGrpSpPr/>
          <p:nvPr/>
        </p:nvGrpSpPr>
        <p:grpSpPr>
          <a:xfrm>
            <a:off x="3998915" y="3741483"/>
            <a:ext cx="1878232" cy="1509560"/>
            <a:chOff x="5300902" y="3243645"/>
            <a:chExt cx="1255536" cy="1009091"/>
          </a:xfrm>
        </p:grpSpPr>
        <p:pic>
          <p:nvPicPr>
            <p:cNvPr id="100" name="Picture 2" descr="https://rurubu.jp/kids/srw-kanri/wp-content/uploads/2019/05/1889_tabiiku_06.jpg">
              <a:extLst>
                <a:ext uri="{FF2B5EF4-FFF2-40B4-BE49-F238E27FC236}">
                  <a16:creationId xmlns:a16="http://schemas.microsoft.com/office/drawing/2014/main" id="{94121C30-E5C2-A446-8885-054FFD0EFBF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318518" y="3243645"/>
              <a:ext cx="1237920" cy="826930"/>
            </a:xfrm>
            <a:prstGeom prst="rect">
              <a:avLst/>
            </a:prstGeom>
            <a:noFill/>
            <a:extLst>
              <a:ext uri="{909E8E84-426E-40DD-AFC4-6F175D3DCCD1}">
                <a14:hiddenFill xmlns:a14="http://schemas.microsoft.com/office/drawing/2010/main">
                  <a:solidFill>
                    <a:srgbClr val="FFFFFF"/>
                  </a:solidFill>
                </a14:hiddenFill>
              </a:ext>
            </a:extLst>
          </p:spPr>
        </p:pic>
        <p:sp>
          <p:nvSpPr>
            <p:cNvPr id="107" name="正方形/長方形 106">
              <a:extLst>
                <a:ext uri="{FF2B5EF4-FFF2-40B4-BE49-F238E27FC236}">
                  <a16:creationId xmlns:a16="http://schemas.microsoft.com/office/drawing/2014/main" id="{8ED66479-D173-2146-A483-B7247440A03F}"/>
                </a:ext>
              </a:extLst>
            </p:cNvPr>
            <p:cNvSpPr/>
            <p:nvPr/>
          </p:nvSpPr>
          <p:spPr>
            <a:xfrm>
              <a:off x="5300902" y="3852626"/>
              <a:ext cx="1233936" cy="400110"/>
            </a:xfrm>
            <a:prstGeom prst="rect">
              <a:avLst/>
            </a:prstGeom>
          </p:spPr>
          <p:txBody>
            <a:bodyPr wrap="square">
              <a:spAutoFit/>
            </a:bodyPr>
            <a:lstStyle/>
            <a:p>
              <a:r>
                <a:rPr lang="en-US" altLang="ja-JP" sz="1000" dirty="0">
                  <a:solidFill>
                    <a:schemeClr val="accent3">
                      <a:lumMod val="25000"/>
                    </a:schemeClr>
                  </a:solidFill>
                  <a:latin typeface="+mn-ea"/>
                </a:rPr>
                <a:t>※</a:t>
              </a:r>
              <a:r>
                <a:rPr lang="ja-JP" altLang="en-US" sz="1000">
                  <a:solidFill>
                    <a:schemeClr val="accent3">
                      <a:lumMod val="25000"/>
                    </a:schemeClr>
                  </a:solidFill>
                  <a:latin typeface="+mn-ea"/>
                </a:rPr>
                <a:t>写真は</a:t>
              </a:r>
              <a:endParaRPr lang="en-US" altLang="ja-JP" sz="1000" dirty="0">
                <a:solidFill>
                  <a:schemeClr val="accent3">
                    <a:lumMod val="25000"/>
                  </a:schemeClr>
                </a:solidFill>
                <a:latin typeface="+mn-ea"/>
              </a:endParaRPr>
            </a:p>
            <a:p>
              <a:r>
                <a:rPr lang="ja-JP" altLang="en-US" sz="1000">
                  <a:solidFill>
                    <a:schemeClr val="accent3">
                      <a:lumMod val="25000"/>
                    </a:schemeClr>
                  </a:solidFill>
                  <a:latin typeface="+mn-ea"/>
                </a:rPr>
                <a:t>　イメージ</a:t>
              </a:r>
              <a:r>
                <a:rPr lang="ja-JP" altLang="en-US" sz="1000" dirty="0">
                  <a:solidFill>
                    <a:schemeClr val="accent3">
                      <a:lumMod val="25000"/>
                    </a:schemeClr>
                  </a:solidFill>
                  <a:latin typeface="+mn-ea"/>
                </a:rPr>
                <a:t>です</a:t>
              </a:r>
            </a:p>
          </p:txBody>
        </p:sp>
      </p:grpSp>
      <p:sp>
        <p:nvSpPr>
          <p:cNvPr id="111" name="テキスト ボックス 110">
            <a:extLst>
              <a:ext uri="{FF2B5EF4-FFF2-40B4-BE49-F238E27FC236}">
                <a16:creationId xmlns:a16="http://schemas.microsoft.com/office/drawing/2014/main" id="{63BDBC1F-8732-094E-84FC-029EA36748B5}"/>
              </a:ext>
            </a:extLst>
          </p:cNvPr>
          <p:cNvSpPr txBox="1"/>
          <p:nvPr/>
        </p:nvSpPr>
        <p:spPr>
          <a:xfrm>
            <a:off x="749038" y="2155546"/>
            <a:ext cx="4083169" cy="338554"/>
          </a:xfrm>
          <a:prstGeom prst="rect">
            <a:avLst/>
          </a:prstGeom>
          <a:noFill/>
        </p:spPr>
        <p:txBody>
          <a:bodyPr wrap="none" rtlCol="0">
            <a:spAutoFit/>
          </a:bodyPr>
          <a:lstStyle/>
          <a:p>
            <a:r>
              <a:rPr kumimoji="1" lang="ja-JP" altLang="en-US" sz="1600" b="1" dirty="0">
                <a:solidFill>
                  <a:srgbClr val="4BC035"/>
                </a:solidFill>
                <a:latin typeface="メイリオ" panose="020B0604030504040204" pitchFamily="50" charset="-128"/>
                <a:ea typeface="メイリオ" panose="020B0604030504040204" pitchFamily="50" charset="-128"/>
              </a:rPr>
              <a:t>❶おでかけに関するキーワードからの流入</a:t>
            </a:r>
          </a:p>
        </p:txBody>
      </p:sp>
      <p:sp>
        <p:nvSpPr>
          <p:cNvPr id="112" name="テキスト ボックス 111">
            <a:extLst>
              <a:ext uri="{FF2B5EF4-FFF2-40B4-BE49-F238E27FC236}">
                <a16:creationId xmlns:a16="http://schemas.microsoft.com/office/drawing/2014/main" id="{2513C882-0BB5-084B-85BA-C843A354E7BA}"/>
              </a:ext>
            </a:extLst>
          </p:cNvPr>
          <p:cNvSpPr txBox="1"/>
          <p:nvPr/>
        </p:nvSpPr>
        <p:spPr>
          <a:xfrm>
            <a:off x="945797" y="2454961"/>
            <a:ext cx="4700097" cy="623248"/>
          </a:xfrm>
          <a:prstGeom prst="rect">
            <a:avLst/>
          </a:prstGeom>
          <a:noFill/>
        </p:spPr>
        <p:txBody>
          <a:bodyPr wrap="square" rtlCol="0">
            <a:spAutoFit/>
          </a:bodyPr>
          <a:lstStyle/>
          <a:p>
            <a:pPr>
              <a:lnSpc>
                <a:spcPct val="150000"/>
              </a:lnSpc>
            </a:pPr>
            <a:r>
              <a:rPr kumimoji="1" lang="ja-JP" altLang="en-US" sz="1200" dirty="0">
                <a:solidFill>
                  <a:schemeClr val="accent3">
                    <a:lumMod val="25000"/>
                  </a:schemeClr>
                </a:solidFill>
                <a:latin typeface="+mn-ea"/>
              </a:rPr>
              <a:t>ファミリーでのおでかけやに関するワードの</a:t>
            </a:r>
            <a:r>
              <a:rPr kumimoji="1" lang="en-US" altLang="ja-JP" sz="1200" dirty="0">
                <a:solidFill>
                  <a:schemeClr val="accent3">
                    <a:lumMod val="25000"/>
                  </a:schemeClr>
                </a:solidFill>
                <a:latin typeface="+mn-ea"/>
              </a:rPr>
              <a:t>SEO</a:t>
            </a:r>
            <a:r>
              <a:rPr kumimoji="1" lang="ja-JP" altLang="en-US" sz="1200" dirty="0">
                <a:solidFill>
                  <a:schemeClr val="accent3">
                    <a:lumMod val="25000"/>
                  </a:schemeClr>
                </a:solidFill>
                <a:latin typeface="+mn-ea"/>
              </a:rPr>
              <a:t>を強化。</a:t>
            </a:r>
            <a:endParaRPr kumimoji="1" lang="en-US" altLang="ja-JP" sz="1200" dirty="0">
              <a:solidFill>
                <a:schemeClr val="accent3">
                  <a:lumMod val="25000"/>
                </a:schemeClr>
              </a:solidFill>
              <a:latin typeface="+mn-ea"/>
            </a:endParaRPr>
          </a:p>
          <a:p>
            <a:pPr>
              <a:lnSpc>
                <a:spcPct val="150000"/>
              </a:lnSpc>
            </a:pPr>
            <a:r>
              <a:rPr kumimoji="1" lang="ja-JP" altLang="en-US" sz="1200" dirty="0">
                <a:solidFill>
                  <a:schemeClr val="accent3">
                    <a:lumMod val="25000"/>
                  </a:schemeClr>
                </a:solidFill>
                <a:latin typeface="+mn-ea"/>
              </a:rPr>
              <a:t>主要検索エンジンでの検索順位上位を獲得しています。</a:t>
            </a:r>
            <a:endParaRPr kumimoji="1" lang="en-US" altLang="ja-JP" sz="1200" dirty="0">
              <a:solidFill>
                <a:schemeClr val="accent3">
                  <a:lumMod val="25000"/>
                </a:schemeClr>
              </a:solidFill>
              <a:latin typeface="+mn-ea"/>
            </a:endParaRPr>
          </a:p>
        </p:txBody>
      </p:sp>
      <p:grpSp>
        <p:nvGrpSpPr>
          <p:cNvPr id="116" name="グループ化 115">
            <a:extLst>
              <a:ext uri="{FF2B5EF4-FFF2-40B4-BE49-F238E27FC236}">
                <a16:creationId xmlns:a16="http://schemas.microsoft.com/office/drawing/2014/main" id="{639EB97D-F7FD-544F-B13B-E4372CA2D593}"/>
              </a:ext>
            </a:extLst>
          </p:cNvPr>
          <p:cNvGrpSpPr/>
          <p:nvPr/>
        </p:nvGrpSpPr>
        <p:grpSpPr>
          <a:xfrm>
            <a:off x="5269723" y="2651398"/>
            <a:ext cx="1558938" cy="347756"/>
            <a:chOff x="4068084" y="2676805"/>
            <a:chExt cx="1998551" cy="347756"/>
          </a:xfrm>
        </p:grpSpPr>
        <p:pic>
          <p:nvPicPr>
            <p:cNvPr id="125" name="図 124">
              <a:extLst>
                <a:ext uri="{FF2B5EF4-FFF2-40B4-BE49-F238E27FC236}">
                  <a16:creationId xmlns:a16="http://schemas.microsoft.com/office/drawing/2014/main" id="{BC8EF48C-2790-5248-B9FA-4297FDBEA6A8}"/>
                </a:ext>
              </a:extLst>
            </p:cNvPr>
            <p:cNvPicPr>
              <a:picLocks noChangeAspect="1"/>
            </p:cNvPicPr>
            <p:nvPr/>
          </p:nvPicPr>
          <p:blipFill>
            <a:blip r:embed="rId2"/>
            <a:stretch>
              <a:fillRect/>
            </a:stretch>
          </p:blipFill>
          <p:spPr>
            <a:xfrm>
              <a:off x="4068084" y="2676805"/>
              <a:ext cx="1998551" cy="347756"/>
            </a:xfrm>
            <a:prstGeom prst="rect">
              <a:avLst/>
            </a:prstGeom>
          </p:spPr>
        </p:pic>
        <p:sp>
          <p:nvSpPr>
            <p:cNvPr id="126" name="正方形/長方形 125">
              <a:extLst>
                <a:ext uri="{FF2B5EF4-FFF2-40B4-BE49-F238E27FC236}">
                  <a16:creationId xmlns:a16="http://schemas.microsoft.com/office/drawing/2014/main" id="{F6043A0A-6F41-2D49-B57F-964A0E664458}"/>
                </a:ext>
              </a:extLst>
            </p:cNvPr>
            <p:cNvSpPr/>
            <p:nvPr/>
          </p:nvSpPr>
          <p:spPr>
            <a:xfrm>
              <a:off x="4206522" y="2744378"/>
              <a:ext cx="1586347" cy="230832"/>
            </a:xfrm>
            <a:prstGeom prst="rect">
              <a:avLst/>
            </a:prstGeom>
          </p:spPr>
          <p:txBody>
            <a:bodyPr wrap="square">
              <a:spAutoFit/>
            </a:bodyPr>
            <a:lstStyle/>
            <a:p>
              <a:r>
                <a:rPr lang="ja-JP" altLang="en-US" sz="900" dirty="0">
                  <a:latin typeface="+mn-ea"/>
                </a:rPr>
                <a:t>運動神経　遺伝</a:t>
              </a:r>
            </a:p>
          </p:txBody>
        </p:sp>
      </p:grpSp>
      <p:grpSp>
        <p:nvGrpSpPr>
          <p:cNvPr id="117" name="グループ化 116">
            <a:extLst>
              <a:ext uri="{FF2B5EF4-FFF2-40B4-BE49-F238E27FC236}">
                <a16:creationId xmlns:a16="http://schemas.microsoft.com/office/drawing/2014/main" id="{5816E70F-0FC0-4849-9263-7FC1C3C8F42F}"/>
              </a:ext>
            </a:extLst>
          </p:cNvPr>
          <p:cNvGrpSpPr/>
          <p:nvPr/>
        </p:nvGrpSpPr>
        <p:grpSpPr>
          <a:xfrm>
            <a:off x="5269723" y="2311885"/>
            <a:ext cx="1558938" cy="347756"/>
            <a:chOff x="4068084" y="2676805"/>
            <a:chExt cx="1998551" cy="347756"/>
          </a:xfrm>
        </p:grpSpPr>
        <p:pic>
          <p:nvPicPr>
            <p:cNvPr id="123" name="図 122">
              <a:extLst>
                <a:ext uri="{FF2B5EF4-FFF2-40B4-BE49-F238E27FC236}">
                  <a16:creationId xmlns:a16="http://schemas.microsoft.com/office/drawing/2014/main" id="{2B5ECA5A-BC6A-9B47-94EF-799A98A5EA52}"/>
                </a:ext>
              </a:extLst>
            </p:cNvPr>
            <p:cNvPicPr>
              <a:picLocks noChangeAspect="1"/>
            </p:cNvPicPr>
            <p:nvPr/>
          </p:nvPicPr>
          <p:blipFill>
            <a:blip r:embed="rId2"/>
            <a:stretch>
              <a:fillRect/>
            </a:stretch>
          </p:blipFill>
          <p:spPr>
            <a:xfrm>
              <a:off x="4068084" y="2676805"/>
              <a:ext cx="1998551" cy="347756"/>
            </a:xfrm>
            <a:prstGeom prst="rect">
              <a:avLst/>
            </a:prstGeom>
          </p:spPr>
        </p:pic>
        <p:sp>
          <p:nvSpPr>
            <p:cNvPr id="124" name="正方形/長方形 123">
              <a:extLst>
                <a:ext uri="{FF2B5EF4-FFF2-40B4-BE49-F238E27FC236}">
                  <a16:creationId xmlns:a16="http://schemas.microsoft.com/office/drawing/2014/main" id="{C54FA8D8-1E2D-8D45-8CF8-5C0A57FD02A5}"/>
                </a:ext>
              </a:extLst>
            </p:cNvPr>
            <p:cNvSpPr/>
            <p:nvPr/>
          </p:nvSpPr>
          <p:spPr>
            <a:xfrm>
              <a:off x="4206522" y="2744378"/>
              <a:ext cx="1586347" cy="230832"/>
            </a:xfrm>
            <a:prstGeom prst="rect">
              <a:avLst/>
            </a:prstGeom>
          </p:spPr>
          <p:txBody>
            <a:bodyPr wrap="square">
              <a:spAutoFit/>
            </a:bodyPr>
            <a:lstStyle/>
            <a:p>
              <a:r>
                <a:rPr lang="ja-JP" altLang="en-US" sz="900" dirty="0">
                  <a:latin typeface="+mn-ea"/>
                </a:rPr>
                <a:t>昆虫観察　冬</a:t>
              </a:r>
            </a:p>
          </p:txBody>
        </p:sp>
      </p:grpSp>
      <p:grpSp>
        <p:nvGrpSpPr>
          <p:cNvPr id="118" name="グループ化 117">
            <a:extLst>
              <a:ext uri="{FF2B5EF4-FFF2-40B4-BE49-F238E27FC236}">
                <a16:creationId xmlns:a16="http://schemas.microsoft.com/office/drawing/2014/main" id="{73FA37D2-5B66-D847-8C08-F96CF098D53D}"/>
              </a:ext>
            </a:extLst>
          </p:cNvPr>
          <p:cNvGrpSpPr/>
          <p:nvPr/>
        </p:nvGrpSpPr>
        <p:grpSpPr>
          <a:xfrm>
            <a:off x="5273698" y="2977154"/>
            <a:ext cx="1558938" cy="347756"/>
            <a:chOff x="4068084" y="2676805"/>
            <a:chExt cx="1998551" cy="347756"/>
          </a:xfrm>
        </p:grpSpPr>
        <p:pic>
          <p:nvPicPr>
            <p:cNvPr id="121" name="図 120">
              <a:extLst>
                <a:ext uri="{FF2B5EF4-FFF2-40B4-BE49-F238E27FC236}">
                  <a16:creationId xmlns:a16="http://schemas.microsoft.com/office/drawing/2014/main" id="{444D7915-3B43-E44D-B148-7923DA405F94}"/>
                </a:ext>
              </a:extLst>
            </p:cNvPr>
            <p:cNvPicPr>
              <a:picLocks noChangeAspect="1"/>
            </p:cNvPicPr>
            <p:nvPr/>
          </p:nvPicPr>
          <p:blipFill>
            <a:blip r:embed="rId2"/>
            <a:stretch>
              <a:fillRect/>
            </a:stretch>
          </p:blipFill>
          <p:spPr>
            <a:xfrm>
              <a:off x="4068084" y="2676805"/>
              <a:ext cx="1998551" cy="347756"/>
            </a:xfrm>
            <a:prstGeom prst="rect">
              <a:avLst/>
            </a:prstGeom>
          </p:spPr>
        </p:pic>
        <p:sp>
          <p:nvSpPr>
            <p:cNvPr id="122" name="正方形/長方形 121">
              <a:extLst>
                <a:ext uri="{FF2B5EF4-FFF2-40B4-BE49-F238E27FC236}">
                  <a16:creationId xmlns:a16="http://schemas.microsoft.com/office/drawing/2014/main" id="{067BCF48-B82E-4947-80C1-05CCC6149325}"/>
                </a:ext>
              </a:extLst>
            </p:cNvPr>
            <p:cNvSpPr/>
            <p:nvPr/>
          </p:nvSpPr>
          <p:spPr>
            <a:xfrm>
              <a:off x="4206522" y="2744378"/>
              <a:ext cx="1586347" cy="230832"/>
            </a:xfrm>
            <a:prstGeom prst="rect">
              <a:avLst/>
            </a:prstGeom>
          </p:spPr>
          <p:txBody>
            <a:bodyPr wrap="square">
              <a:spAutoFit/>
            </a:bodyPr>
            <a:lstStyle/>
            <a:p>
              <a:r>
                <a:rPr lang="ja-JP" altLang="en-US" sz="900" dirty="0">
                  <a:latin typeface="+mn-ea"/>
                </a:rPr>
                <a:t>鉄道スポット</a:t>
              </a:r>
            </a:p>
          </p:txBody>
        </p:sp>
      </p:grpSp>
      <p:grpSp>
        <p:nvGrpSpPr>
          <p:cNvPr id="3" name="グループ化 2">
            <a:extLst>
              <a:ext uri="{FF2B5EF4-FFF2-40B4-BE49-F238E27FC236}">
                <a16:creationId xmlns:a16="http://schemas.microsoft.com/office/drawing/2014/main" id="{F5C2E08C-9A70-1B49-98E4-EDBA3823D0F8}"/>
              </a:ext>
            </a:extLst>
          </p:cNvPr>
          <p:cNvGrpSpPr/>
          <p:nvPr/>
        </p:nvGrpSpPr>
        <p:grpSpPr>
          <a:xfrm>
            <a:off x="6301314" y="3587343"/>
            <a:ext cx="1815946" cy="2025724"/>
            <a:chOff x="5118756" y="3103561"/>
            <a:chExt cx="2155632" cy="2404651"/>
          </a:xfrm>
        </p:grpSpPr>
        <p:pic>
          <p:nvPicPr>
            <p:cNvPr id="127" name="図 126">
              <a:extLst>
                <a:ext uri="{FF2B5EF4-FFF2-40B4-BE49-F238E27FC236}">
                  <a16:creationId xmlns:a16="http://schemas.microsoft.com/office/drawing/2014/main" id="{0435CC11-7EF3-CA4D-934C-F303DC3D7BF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149642" y="3916318"/>
              <a:ext cx="2124746" cy="1591894"/>
            </a:xfrm>
            <a:prstGeom prst="rect">
              <a:avLst/>
            </a:prstGeom>
          </p:spPr>
        </p:pic>
        <p:pic>
          <p:nvPicPr>
            <p:cNvPr id="128" name="図 127">
              <a:extLst>
                <a:ext uri="{FF2B5EF4-FFF2-40B4-BE49-F238E27FC236}">
                  <a16:creationId xmlns:a16="http://schemas.microsoft.com/office/drawing/2014/main" id="{94CA7112-36DC-1040-BBD4-D4FC25E6326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118756" y="3103561"/>
              <a:ext cx="2155632" cy="1026944"/>
            </a:xfrm>
            <a:prstGeom prst="rect">
              <a:avLst/>
            </a:prstGeom>
          </p:spPr>
        </p:pic>
      </p:grpSp>
      <p:sp>
        <p:nvSpPr>
          <p:cNvPr id="6" name="右矢印 5">
            <a:extLst>
              <a:ext uri="{FF2B5EF4-FFF2-40B4-BE49-F238E27FC236}">
                <a16:creationId xmlns:a16="http://schemas.microsoft.com/office/drawing/2014/main" id="{1678BB95-1B44-4748-960E-D0C8DD089C99}"/>
              </a:ext>
            </a:extLst>
          </p:cNvPr>
          <p:cNvSpPr/>
          <p:nvPr/>
        </p:nvSpPr>
        <p:spPr>
          <a:xfrm>
            <a:off x="5542477" y="4261249"/>
            <a:ext cx="790629" cy="559128"/>
          </a:xfrm>
          <a:prstGeom prst="rightArrow">
            <a:avLst/>
          </a:prstGeom>
          <a:solidFill>
            <a:srgbClr val="B0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31" name="スライド番号プレースホルダー 3">
            <a:extLst>
              <a:ext uri="{FF2B5EF4-FFF2-40B4-BE49-F238E27FC236}">
                <a16:creationId xmlns:a16="http://schemas.microsoft.com/office/drawing/2014/main" id="{8C0E1A22-0E77-7544-8059-F34A306BE679}"/>
              </a:ext>
            </a:extLst>
          </p:cNvPr>
          <p:cNvSpPr>
            <a:spLocks noGrp="1"/>
          </p:cNvSpPr>
          <p:nvPr>
            <p:ph type="sldNum" sz="quarter" idx="12"/>
          </p:nvPr>
        </p:nvSpPr>
        <p:spPr>
          <a:xfrm>
            <a:off x="6992287" y="6554817"/>
            <a:ext cx="2057400" cy="297235"/>
          </a:xfrm>
        </p:spPr>
        <p:txBody>
          <a:bodyPr/>
          <a:lstStyle/>
          <a:p>
            <a:fld id="{9D401335-F730-4287-99F3-CA1058D16EE0}" type="slidenum">
              <a:rPr kumimoji="1" lang="ja-JP" altLang="en-US" smtClean="0"/>
              <a:pPr/>
              <a:t>8</a:t>
            </a:fld>
            <a:endParaRPr kumimoji="1" lang="ja-JP" altLang="en-US" dirty="0"/>
          </a:p>
        </p:txBody>
      </p:sp>
      <p:grpSp>
        <p:nvGrpSpPr>
          <p:cNvPr id="34" name="グループ化 33">
            <a:extLst>
              <a:ext uri="{FF2B5EF4-FFF2-40B4-BE49-F238E27FC236}">
                <a16:creationId xmlns:a16="http://schemas.microsoft.com/office/drawing/2014/main" id="{0F5E9248-4A53-4690-9D8E-36BF5624E108}"/>
              </a:ext>
            </a:extLst>
          </p:cNvPr>
          <p:cNvGrpSpPr/>
          <p:nvPr/>
        </p:nvGrpSpPr>
        <p:grpSpPr>
          <a:xfrm>
            <a:off x="6913945" y="2645820"/>
            <a:ext cx="1558938" cy="347756"/>
            <a:chOff x="4068084" y="2676805"/>
            <a:chExt cx="1998551" cy="347756"/>
          </a:xfrm>
        </p:grpSpPr>
        <p:pic>
          <p:nvPicPr>
            <p:cNvPr id="35" name="図 34">
              <a:extLst>
                <a:ext uri="{FF2B5EF4-FFF2-40B4-BE49-F238E27FC236}">
                  <a16:creationId xmlns:a16="http://schemas.microsoft.com/office/drawing/2014/main" id="{A2886820-7A09-4932-9B05-7E35DBDFFAF7}"/>
                </a:ext>
              </a:extLst>
            </p:cNvPr>
            <p:cNvPicPr>
              <a:picLocks noChangeAspect="1"/>
            </p:cNvPicPr>
            <p:nvPr/>
          </p:nvPicPr>
          <p:blipFill>
            <a:blip r:embed="rId2"/>
            <a:stretch>
              <a:fillRect/>
            </a:stretch>
          </p:blipFill>
          <p:spPr>
            <a:xfrm>
              <a:off x="4068084" y="2676805"/>
              <a:ext cx="1998551" cy="347756"/>
            </a:xfrm>
            <a:prstGeom prst="rect">
              <a:avLst/>
            </a:prstGeom>
          </p:spPr>
        </p:pic>
        <p:sp>
          <p:nvSpPr>
            <p:cNvPr id="36" name="正方形/長方形 35">
              <a:extLst>
                <a:ext uri="{FF2B5EF4-FFF2-40B4-BE49-F238E27FC236}">
                  <a16:creationId xmlns:a16="http://schemas.microsoft.com/office/drawing/2014/main" id="{4E22B1E0-3DAC-4106-9377-B697359292A8}"/>
                </a:ext>
              </a:extLst>
            </p:cNvPr>
            <p:cNvSpPr/>
            <p:nvPr/>
          </p:nvSpPr>
          <p:spPr>
            <a:xfrm>
              <a:off x="4206522" y="2744378"/>
              <a:ext cx="1586347" cy="230832"/>
            </a:xfrm>
            <a:prstGeom prst="rect">
              <a:avLst/>
            </a:prstGeom>
          </p:spPr>
          <p:txBody>
            <a:bodyPr wrap="square">
              <a:spAutoFit/>
            </a:bodyPr>
            <a:lstStyle/>
            <a:p>
              <a:r>
                <a:rPr lang="ja-JP" altLang="en-US" sz="900" dirty="0">
                  <a:latin typeface="+mn-ea"/>
                </a:rPr>
                <a:t>コオロギ　捕り方</a:t>
              </a:r>
            </a:p>
          </p:txBody>
        </p:sp>
      </p:grpSp>
      <p:grpSp>
        <p:nvGrpSpPr>
          <p:cNvPr id="37" name="グループ化 36">
            <a:extLst>
              <a:ext uri="{FF2B5EF4-FFF2-40B4-BE49-F238E27FC236}">
                <a16:creationId xmlns:a16="http://schemas.microsoft.com/office/drawing/2014/main" id="{C8E0B357-D2E8-4899-9604-A45ACF9B3417}"/>
              </a:ext>
            </a:extLst>
          </p:cNvPr>
          <p:cNvGrpSpPr/>
          <p:nvPr/>
        </p:nvGrpSpPr>
        <p:grpSpPr>
          <a:xfrm>
            <a:off x="6917920" y="2971576"/>
            <a:ext cx="1558938" cy="347756"/>
            <a:chOff x="4068084" y="2676805"/>
            <a:chExt cx="1998551" cy="347756"/>
          </a:xfrm>
        </p:grpSpPr>
        <p:pic>
          <p:nvPicPr>
            <p:cNvPr id="38" name="図 37">
              <a:extLst>
                <a:ext uri="{FF2B5EF4-FFF2-40B4-BE49-F238E27FC236}">
                  <a16:creationId xmlns:a16="http://schemas.microsoft.com/office/drawing/2014/main" id="{0EDDD104-A36B-4DBD-B727-B2B81991202C}"/>
                </a:ext>
              </a:extLst>
            </p:cNvPr>
            <p:cNvPicPr>
              <a:picLocks noChangeAspect="1"/>
            </p:cNvPicPr>
            <p:nvPr/>
          </p:nvPicPr>
          <p:blipFill>
            <a:blip r:embed="rId2"/>
            <a:stretch>
              <a:fillRect/>
            </a:stretch>
          </p:blipFill>
          <p:spPr>
            <a:xfrm>
              <a:off x="4068084" y="2676805"/>
              <a:ext cx="1998551" cy="347756"/>
            </a:xfrm>
            <a:prstGeom prst="rect">
              <a:avLst/>
            </a:prstGeom>
          </p:spPr>
        </p:pic>
        <p:sp>
          <p:nvSpPr>
            <p:cNvPr id="39" name="正方形/長方形 38">
              <a:extLst>
                <a:ext uri="{FF2B5EF4-FFF2-40B4-BE49-F238E27FC236}">
                  <a16:creationId xmlns:a16="http://schemas.microsoft.com/office/drawing/2014/main" id="{844C788C-78DF-483A-826E-A62AF5FE7128}"/>
                </a:ext>
              </a:extLst>
            </p:cNvPr>
            <p:cNvSpPr/>
            <p:nvPr/>
          </p:nvSpPr>
          <p:spPr>
            <a:xfrm>
              <a:off x="4206522" y="2744378"/>
              <a:ext cx="1586347" cy="230832"/>
            </a:xfrm>
            <a:prstGeom prst="rect">
              <a:avLst/>
            </a:prstGeom>
          </p:spPr>
          <p:txBody>
            <a:bodyPr wrap="square">
              <a:spAutoFit/>
            </a:bodyPr>
            <a:lstStyle/>
            <a:p>
              <a:r>
                <a:rPr lang="ja-JP" altLang="en-US" sz="900" dirty="0">
                  <a:latin typeface="+mn-ea"/>
                </a:rPr>
                <a:t>コアラ　動物園</a:t>
              </a:r>
            </a:p>
          </p:txBody>
        </p:sp>
      </p:grpSp>
      <p:sp>
        <p:nvSpPr>
          <p:cNvPr id="115" name="テキスト ボックス 114">
            <a:extLst>
              <a:ext uri="{FF2B5EF4-FFF2-40B4-BE49-F238E27FC236}">
                <a16:creationId xmlns:a16="http://schemas.microsoft.com/office/drawing/2014/main" id="{DBE9DF9C-E092-9948-A4A4-D356A5EFE24E}"/>
              </a:ext>
            </a:extLst>
          </p:cNvPr>
          <p:cNvSpPr txBox="1"/>
          <p:nvPr/>
        </p:nvSpPr>
        <p:spPr>
          <a:xfrm>
            <a:off x="5645894" y="2047806"/>
            <a:ext cx="2613442" cy="271228"/>
          </a:xfrm>
          <a:prstGeom prst="rect">
            <a:avLst/>
          </a:prstGeom>
          <a:noFill/>
        </p:spPr>
        <p:txBody>
          <a:bodyPr wrap="square" rtlCol="0">
            <a:spAutoFit/>
          </a:bodyPr>
          <a:lstStyle/>
          <a:p>
            <a:pPr>
              <a:lnSpc>
                <a:spcPts val="1300"/>
              </a:lnSpc>
            </a:pPr>
            <a:r>
              <a:rPr kumimoji="1" lang="ja-JP" altLang="en-US" sz="1400" b="1" dirty="0">
                <a:solidFill>
                  <a:srgbClr val="F7AA21"/>
                </a:solidFill>
                <a:latin typeface="+mn-ea"/>
              </a:rPr>
              <a:t>検索順位１位キーワード例</a:t>
            </a:r>
            <a:endParaRPr kumimoji="1" lang="en-US" altLang="ja-JP" sz="1600" b="1" dirty="0">
              <a:solidFill>
                <a:srgbClr val="F7AA21"/>
              </a:solidFill>
              <a:latin typeface="+mn-ea"/>
            </a:endParaRPr>
          </a:p>
        </p:txBody>
      </p:sp>
    </p:spTree>
    <p:extLst>
      <p:ext uri="{BB962C8B-B14F-4D97-AF65-F5344CB8AC3E}">
        <p14:creationId xmlns:p14="http://schemas.microsoft.com/office/powerpoint/2010/main" val="3684788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98764" y="2631501"/>
            <a:ext cx="5249265" cy="676763"/>
          </a:xfrm>
        </p:spPr>
        <p:txBody>
          <a:bodyPr/>
          <a:lstStyle/>
          <a:p>
            <a:r>
              <a:rPr kumimoji="1" lang="ja-JP" altLang="en-US" dirty="0">
                <a:solidFill>
                  <a:schemeClr val="accent3">
                    <a:lumMod val="25000"/>
                  </a:schemeClr>
                </a:solidFill>
              </a:rPr>
              <a:t>広告メニュー</a:t>
            </a:r>
          </a:p>
        </p:txBody>
      </p:sp>
      <p:sp>
        <p:nvSpPr>
          <p:cNvPr id="3" name="サブタイトル 2"/>
          <p:cNvSpPr>
            <a:spLocks noGrp="1"/>
          </p:cNvSpPr>
          <p:nvPr>
            <p:ph type="subTitle" idx="1"/>
          </p:nvPr>
        </p:nvSpPr>
        <p:spPr>
          <a:xfrm>
            <a:off x="522020" y="3458951"/>
            <a:ext cx="4355592" cy="526076"/>
          </a:xfrm>
        </p:spPr>
        <p:txBody>
          <a:bodyPr/>
          <a:lstStyle/>
          <a:p>
            <a:r>
              <a:rPr kumimoji="1" lang="en-US" altLang="ja-JP" dirty="0">
                <a:solidFill>
                  <a:schemeClr val="accent3">
                    <a:lumMod val="25000"/>
                  </a:schemeClr>
                </a:solidFill>
              </a:rPr>
              <a:t>ad menu</a:t>
            </a:r>
            <a:endParaRPr kumimoji="1" lang="ja-JP" altLang="en-US" dirty="0">
              <a:solidFill>
                <a:schemeClr val="accent3">
                  <a:lumMod val="25000"/>
                </a:schemeClr>
              </a:solidFill>
            </a:endParaRPr>
          </a:p>
        </p:txBody>
      </p:sp>
      <p:cxnSp>
        <p:nvCxnSpPr>
          <p:cNvPr id="15" name="直線コネクタ 14">
            <a:extLst>
              <a:ext uri="{FF2B5EF4-FFF2-40B4-BE49-F238E27FC236}">
                <a16:creationId xmlns:a16="http://schemas.microsoft.com/office/drawing/2014/main" id="{643AD009-FAAD-480D-A758-4626F0E0BCB3}"/>
              </a:ext>
            </a:extLst>
          </p:cNvPr>
          <p:cNvCxnSpPr/>
          <p:nvPr/>
        </p:nvCxnSpPr>
        <p:spPr>
          <a:xfrm>
            <a:off x="522020" y="3308264"/>
            <a:ext cx="3903939" cy="0"/>
          </a:xfrm>
          <a:prstGeom prst="line">
            <a:avLst/>
          </a:prstGeom>
          <a:ln w="28575">
            <a:solidFill>
              <a:srgbClr val="B4CA0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4244889"/>
      </p:ext>
    </p:extLst>
  </p:cSld>
  <p:clrMapOvr>
    <a:masterClrMapping/>
  </p:clrMapOvr>
</p:sld>
</file>

<file path=ppt/theme/theme1.xml><?xml version="1.0" encoding="utf-8"?>
<a:theme xmlns:a="http://schemas.openxmlformats.org/drawingml/2006/main" name="Office テーマ">
  <a:themeElements>
    <a:clrScheme name="るるぶ">
      <a:dk1>
        <a:srgbClr val="000000"/>
      </a:dk1>
      <a:lt1>
        <a:srgbClr val="FFFFFF"/>
      </a:lt1>
      <a:dk2>
        <a:srgbClr val="44546A"/>
      </a:dk2>
      <a:lt2>
        <a:srgbClr val="E7E6E6"/>
      </a:lt2>
      <a:accent1>
        <a:srgbClr val="9CE0E5"/>
      </a:accent1>
      <a:accent2>
        <a:srgbClr val="EBF62C"/>
      </a:accent2>
      <a:accent3>
        <a:srgbClr val="F7F4ED"/>
      </a:accent3>
      <a:accent4>
        <a:srgbClr val="E1F5F7"/>
      </a:accent4>
      <a:accent5>
        <a:srgbClr val="FF2600"/>
      </a:accent5>
      <a:accent6>
        <a:srgbClr val="FF9200"/>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BF0F0"/>
        </a:solidFill>
        <a:ln>
          <a:noFill/>
        </a:ln>
      </a:spPr>
      <a:bodyPr rtlCol="0" anchor="ctr"/>
      <a:lstStyle>
        <a:defPPr algn="ctr">
          <a:defRPr kumimoji="1"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1C86BD5-2F47-A848-9A09-8FC3BE1813BD}">
  <we:reference id="wa104178141" version="3.1.2.22" store="ja-JP"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FB0FF86B4A21204E8CE0E0C8AE66E019" ma:contentTypeVersion="6" ma:contentTypeDescription="新しいドキュメントを作成します。" ma:contentTypeScope="" ma:versionID="724071b5cde49c114139db6f9d34c28b">
  <xsd:schema xmlns:xsd="http://www.w3.org/2001/XMLSchema" xmlns:xs="http://www.w3.org/2001/XMLSchema" xmlns:p="http://schemas.microsoft.com/office/2006/metadata/properties" xmlns:ns2="0bd6f71e-0f18-4f19-aa08-89345ae335b2" targetNamespace="http://schemas.microsoft.com/office/2006/metadata/properties" ma:root="true" ma:fieldsID="d566ad30bd0b0c89ef23a0bedea07bf3" ns2:_="">
    <xsd:import namespace="0bd6f71e-0f18-4f19-aa08-89345ae335b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d6f71e-0f18-4f19-aa08-89345ae335b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AE23E5F-45EF-46A8-AAA1-B6F7519A46C6}">
  <ds:schemaRefs>
    <ds:schemaRef ds:uri="http://schemas.microsoft.com/sharepoint/v3/contenttype/forms"/>
  </ds:schemaRefs>
</ds:datastoreItem>
</file>

<file path=customXml/itemProps2.xml><?xml version="1.0" encoding="utf-8"?>
<ds:datastoreItem xmlns:ds="http://schemas.openxmlformats.org/officeDocument/2006/customXml" ds:itemID="{5DB53146-3670-4D22-95E6-322DD57A96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d6f71e-0f18-4f19-aa08-89345ae335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43CD3F5-A86F-4075-AA9B-51F13704ADEE}">
  <ds:schemaRef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purl.org/dc/terms/"/>
    <ds:schemaRef ds:uri="0bd6f71e-0f18-4f19-aa08-89345ae335b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28355</TotalTime>
  <Words>6743</Words>
  <Application>Microsoft Office PowerPoint</Application>
  <PresentationFormat>画面に合わせる (4:3)</PresentationFormat>
  <Paragraphs>1052</Paragraphs>
  <Slides>32</Slides>
  <Notes>3</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32</vt:i4>
      </vt:variant>
    </vt:vector>
  </HeadingPairs>
  <TitlesOfParts>
    <vt:vector size="40" baseType="lpstr">
      <vt:lpstr>Meiryo UI</vt:lpstr>
      <vt:lpstr>Meiryo</vt:lpstr>
      <vt:lpstr>Meiryo</vt:lpstr>
      <vt:lpstr>游ゴシック</vt:lpstr>
      <vt:lpstr>Aharoni</vt:lpstr>
      <vt:lpstr>Arial</vt:lpstr>
      <vt:lpstr>Century Gothic</vt:lpstr>
      <vt:lpstr>Office テーマ</vt:lpstr>
      <vt:lpstr>PowerPoint プレゼンテーション</vt:lpstr>
      <vt:lpstr>目次</vt:lpstr>
      <vt:lpstr>PowerPoint プレゼンテーション</vt:lpstr>
      <vt:lpstr>コンテンツ</vt:lpstr>
      <vt:lpstr>ユーザー属性・サイト利用状況</vt:lpstr>
      <vt:lpstr>対象年齢</vt:lpstr>
      <vt:lpstr>制作体制</vt:lpstr>
      <vt:lpstr>るるぶKidsの強み</vt:lpstr>
      <vt:lpstr>広告メニュー</vt:lpstr>
      <vt:lpstr>タイアップ記事</vt:lpstr>
      <vt:lpstr>広告メニュー　一覧</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タイアップ記事　付帯オプション</vt:lpstr>
      <vt:lpstr>オプション</vt:lpstr>
      <vt:lpstr>オプション</vt:lpstr>
      <vt:lpstr>オプション</vt:lpstr>
      <vt:lpstr>バナー広告</vt:lpstr>
      <vt:lpstr>バナー広告</vt:lpstr>
      <vt:lpstr>バナー広告</vt:lpstr>
      <vt:lpstr>バナー広告</vt:lpstr>
      <vt:lpstr>広告掲載規約</vt:lpstr>
      <vt:lpstr>広告掲載規約（1）</vt:lpstr>
      <vt:lpstr>広告掲載規約（2）</vt:lpstr>
      <vt:lpstr>制作スケジュール・お申し込み</vt:lpstr>
      <vt:lpstr>お問い合わせ</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airi_kikugawa@rurubu.ne.jp</dc:creator>
  <cp:lastModifiedBy>KIKUGAWA 菊川 愛理 (JTBPublishing)</cp:lastModifiedBy>
  <cp:revision>1459</cp:revision>
  <cp:lastPrinted>2021-05-11T01:37:58Z</cp:lastPrinted>
  <dcterms:created xsi:type="dcterms:W3CDTF">2017-11-17T01:39:58Z</dcterms:created>
  <dcterms:modified xsi:type="dcterms:W3CDTF">2021-09-15T09:17:23Z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0x010100FB0FF86B4A21204E8CE0E0C8AE66E019</vt:lpwstr>
  </property>
</Properties>
</file>